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5" r:id="rId7"/>
    <p:sldId id="264" r:id="rId8"/>
    <p:sldId id="262" r:id="rId9"/>
    <p:sldId id="261" r:id="rId10"/>
    <p:sldId id="257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3647460"/>
            <a:ext cx="4733925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43330"/>
          <a:stretch/>
        </p:blipFill>
        <p:spPr>
          <a:xfrm>
            <a:off x="200025" y="2373568"/>
            <a:ext cx="8743950" cy="1273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25891B-EE80-6DD7-25FC-1F3DA1F142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282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DA8D7172-0610-A3B1-B580-87277F6547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4" y="3295506"/>
            <a:ext cx="8640000" cy="3562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D08AAE-4220-18B8-5685-FE2A45F49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11328"/>
            <a:ext cx="7336944" cy="6728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BE9134-0999-C39E-6880-B3F5FB161FF8}"/>
              </a:ext>
            </a:extLst>
          </p:cNvPr>
          <p:cNvSpPr/>
          <p:nvPr/>
        </p:nvSpPr>
        <p:spPr bwMode="white">
          <a:xfrm>
            <a:off x="1233930" y="2944368"/>
            <a:ext cx="5075429" cy="349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34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DAA0D6-6569-F75F-FC41-7CDF080781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05680"/>
            <a:ext cx="8640000" cy="309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4250A6-CAF4-440F-F10B-051BE76AA8BB}"/>
              </a:ext>
            </a:extLst>
          </p:cNvPr>
          <p:cNvSpPr/>
          <p:nvPr/>
        </p:nvSpPr>
        <p:spPr bwMode="white">
          <a:xfrm>
            <a:off x="739925" y="2648360"/>
            <a:ext cx="7354003" cy="1145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43E276C9-8358-BED7-B5EA-6FC06BB5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3899091"/>
            <a:ext cx="8640000" cy="1350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114437-AE12-BDAD-7A18-09DC8E8F2452}"/>
              </a:ext>
            </a:extLst>
          </p:cNvPr>
          <p:cNvSpPr/>
          <p:nvPr/>
        </p:nvSpPr>
        <p:spPr bwMode="white">
          <a:xfrm>
            <a:off x="3997786" y="4799223"/>
            <a:ext cx="847805" cy="39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5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1EB245-505F-E03F-20DD-44D52408D3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852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C9B2C33-D64A-8802-3CF6-4F192FC23EF7}"/>
              </a:ext>
            </a:extLst>
          </p:cNvPr>
          <p:cNvSpPr/>
          <p:nvPr/>
        </p:nvSpPr>
        <p:spPr bwMode="white">
          <a:xfrm>
            <a:off x="739924" y="2711380"/>
            <a:ext cx="7608547" cy="1144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35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E67F92-DF37-2064-0A2F-F0200D654E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29608"/>
            <a:ext cx="8640000" cy="3278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>
            <a:extLst>
              <a:ext uri="{FF2B5EF4-FFF2-40B4-BE49-F238E27FC236}">
                <a16:creationId xmlns:a16="http://schemas.microsoft.com/office/drawing/2014/main" id="{A935743A-1723-09D2-1FFE-4C903689A9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44" y="3366000"/>
            <a:ext cx="8640000" cy="3228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389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625050-6826-9DB6-55E6-7EEA04B816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275453"/>
            <a:ext cx="7967880" cy="6564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0B5A83A-A57A-29C3-E8EC-1273530B640F}"/>
              </a:ext>
            </a:extLst>
          </p:cNvPr>
          <p:cNvSpPr/>
          <p:nvPr/>
        </p:nvSpPr>
        <p:spPr bwMode="white">
          <a:xfrm>
            <a:off x="1458455" y="2907793"/>
            <a:ext cx="5381257" cy="3400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23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03364E-D4AA-F28E-36D6-B8B31734BE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47672"/>
            <a:ext cx="8640000" cy="1629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9C58D2-AE71-7CFF-A3A5-58B0067E02DA}"/>
              </a:ext>
            </a:extLst>
          </p:cNvPr>
          <p:cNvSpPr/>
          <p:nvPr/>
        </p:nvSpPr>
        <p:spPr bwMode="white">
          <a:xfrm>
            <a:off x="720873" y="1301027"/>
            <a:ext cx="5086835" cy="409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61810FA-246C-1FF9-6C38-28F1D011605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777620"/>
            <a:ext cx="8640000" cy="499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F68073F-CB4F-2A70-D23D-6D0509A3ED27}"/>
              </a:ext>
            </a:extLst>
          </p:cNvPr>
          <p:cNvSpPr/>
          <p:nvPr/>
        </p:nvSpPr>
        <p:spPr bwMode="white">
          <a:xfrm>
            <a:off x="739925" y="4572350"/>
            <a:ext cx="7401631" cy="2203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88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