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5" r:id="rId7"/>
    <p:sldId id="264" r:id="rId8"/>
    <p:sldId id="262" r:id="rId9"/>
    <p:sldId id="261" r:id="rId10"/>
    <p:sldId id="257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3585240"/>
            <a:ext cx="7067550" cy="847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b="43330"/>
          <a:stretch/>
        </p:blipFill>
        <p:spPr>
          <a:xfrm>
            <a:off x="200025" y="2311348"/>
            <a:ext cx="8743950" cy="1273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71807B-A478-B910-EB83-0697530A53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-81288"/>
            <a:ext cx="8640000" cy="2497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CFAC975F-6DC0-181F-2D49-19D37989696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00" y="2416261"/>
            <a:ext cx="8640000" cy="4551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AB0D8F-7741-DC79-A5B6-19C476A406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215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C3E7EBC-A87F-A38B-E17E-268875EF2C07}"/>
              </a:ext>
            </a:extLst>
          </p:cNvPr>
          <p:cNvSpPr/>
          <p:nvPr/>
        </p:nvSpPr>
        <p:spPr bwMode="white">
          <a:xfrm>
            <a:off x="3083298" y="3626411"/>
            <a:ext cx="247673" cy="276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5D61D14-D13E-8A14-C643-B04FE67843E5}"/>
              </a:ext>
            </a:extLst>
          </p:cNvPr>
          <p:cNvSpPr/>
          <p:nvPr/>
        </p:nvSpPr>
        <p:spPr bwMode="white">
          <a:xfrm>
            <a:off x="4178778" y="3626411"/>
            <a:ext cx="409614" cy="276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9254B3A-2FB3-3D6E-3103-8EF6050BF078}"/>
              </a:ext>
            </a:extLst>
          </p:cNvPr>
          <p:cNvSpPr/>
          <p:nvPr/>
        </p:nvSpPr>
        <p:spPr bwMode="white">
          <a:xfrm>
            <a:off x="5178998" y="3626411"/>
            <a:ext cx="428665" cy="276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13469A4-1088-10B8-58F9-7C076A430FF5}"/>
              </a:ext>
            </a:extLst>
          </p:cNvPr>
          <p:cNvSpPr/>
          <p:nvPr/>
        </p:nvSpPr>
        <p:spPr bwMode="white">
          <a:xfrm>
            <a:off x="6226848" y="3626411"/>
            <a:ext cx="409614" cy="276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5164182-B786-08B6-2B69-91949D7894E2}"/>
              </a:ext>
            </a:extLst>
          </p:cNvPr>
          <p:cNvSpPr/>
          <p:nvPr/>
        </p:nvSpPr>
        <p:spPr bwMode="white">
          <a:xfrm>
            <a:off x="7331854" y="3626411"/>
            <a:ext cx="247673" cy="276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B39B576-A257-44D4-08C0-6A12C0CD6A67}"/>
              </a:ext>
            </a:extLst>
          </p:cNvPr>
          <p:cNvSpPr/>
          <p:nvPr/>
        </p:nvSpPr>
        <p:spPr bwMode="white">
          <a:xfrm>
            <a:off x="3111876" y="4398917"/>
            <a:ext cx="161940" cy="276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C388073-E230-6266-6089-43D18A960BE3}"/>
              </a:ext>
            </a:extLst>
          </p:cNvPr>
          <p:cNvSpPr/>
          <p:nvPr/>
        </p:nvSpPr>
        <p:spPr bwMode="white">
          <a:xfrm>
            <a:off x="4178778" y="4398917"/>
            <a:ext cx="409614" cy="276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324871E-A0E9-EC63-FCD5-2DCBB4721D81}"/>
              </a:ext>
            </a:extLst>
          </p:cNvPr>
          <p:cNvSpPr/>
          <p:nvPr/>
        </p:nvSpPr>
        <p:spPr bwMode="white">
          <a:xfrm>
            <a:off x="5178998" y="4398917"/>
            <a:ext cx="428665" cy="276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6A85B42-8EDE-AC6F-8FB1-FF7F84BDBCFE}"/>
              </a:ext>
            </a:extLst>
          </p:cNvPr>
          <p:cNvSpPr/>
          <p:nvPr/>
        </p:nvSpPr>
        <p:spPr bwMode="white">
          <a:xfrm>
            <a:off x="6226848" y="4398917"/>
            <a:ext cx="361984" cy="276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7078BE5-5F58-112A-452A-2A67A16A25ED}"/>
              </a:ext>
            </a:extLst>
          </p:cNvPr>
          <p:cNvSpPr/>
          <p:nvPr/>
        </p:nvSpPr>
        <p:spPr bwMode="white">
          <a:xfrm>
            <a:off x="7331854" y="4398917"/>
            <a:ext cx="247673" cy="276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4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6B9A6A-262B-4FAB-C9E9-188BD3C3D2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56" y="118872"/>
            <a:ext cx="7966818" cy="1695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1C8556EF-51DA-18DB-C9DE-8A47A77993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85" y="1546788"/>
            <a:ext cx="7364376" cy="5311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258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F4F9AF4-3954-0624-6875-5DDFA0F85A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221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24C082B-260C-E734-242E-1E03F26E79A6}"/>
              </a:ext>
            </a:extLst>
          </p:cNvPr>
          <p:cNvSpPr/>
          <p:nvPr/>
        </p:nvSpPr>
        <p:spPr bwMode="white">
          <a:xfrm>
            <a:off x="1159065" y="1566024"/>
            <a:ext cx="447717" cy="352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C9EAA38-D094-F8A6-E6C4-E0F893CE8AF4}"/>
              </a:ext>
            </a:extLst>
          </p:cNvPr>
          <p:cNvSpPr/>
          <p:nvPr/>
        </p:nvSpPr>
        <p:spPr bwMode="white">
          <a:xfrm>
            <a:off x="6388789" y="1566025"/>
            <a:ext cx="447717" cy="371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1063BF8-F842-31FB-322F-713A75900529}"/>
              </a:ext>
            </a:extLst>
          </p:cNvPr>
          <p:cNvSpPr/>
          <p:nvPr/>
        </p:nvSpPr>
        <p:spPr bwMode="white">
          <a:xfrm>
            <a:off x="5893442" y="2385596"/>
            <a:ext cx="828754" cy="304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A6DB31D-1D8C-607C-39BD-314E51C72E25}"/>
              </a:ext>
            </a:extLst>
          </p:cNvPr>
          <p:cNvSpPr/>
          <p:nvPr/>
        </p:nvSpPr>
        <p:spPr bwMode="white">
          <a:xfrm>
            <a:off x="1159065" y="3195638"/>
            <a:ext cx="447717" cy="352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B525422-73BB-3748-3EB9-74FC3BF8625C}"/>
              </a:ext>
            </a:extLst>
          </p:cNvPr>
          <p:cNvSpPr/>
          <p:nvPr/>
        </p:nvSpPr>
        <p:spPr bwMode="white">
          <a:xfrm>
            <a:off x="1987819" y="4015209"/>
            <a:ext cx="885909" cy="304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C8D8A22-ACD3-2364-16E2-7CD3CC70F4AF}"/>
              </a:ext>
            </a:extLst>
          </p:cNvPr>
          <p:cNvSpPr/>
          <p:nvPr/>
        </p:nvSpPr>
        <p:spPr bwMode="white">
          <a:xfrm>
            <a:off x="4293089" y="3877056"/>
            <a:ext cx="447717" cy="500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14C30ED-1CA4-6F44-1C67-751B8FD117E1}"/>
              </a:ext>
            </a:extLst>
          </p:cNvPr>
          <p:cNvSpPr/>
          <p:nvPr/>
        </p:nvSpPr>
        <p:spPr bwMode="white">
          <a:xfrm>
            <a:off x="5245680" y="4834780"/>
            <a:ext cx="676339" cy="304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29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356401-DD83-295B-467C-7BCEDE2F11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68520"/>
            <a:ext cx="8640000" cy="2998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EAC8598F-C02C-63A0-A0BE-565968C977A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6" y="3667370"/>
            <a:ext cx="8640000" cy="3132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8879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B40FA0-8624-C451-7F9A-A3D9B1A7A0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333162"/>
            <a:ext cx="7940448" cy="6506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AE54D64-0048-2E43-841D-5C563F50A024}"/>
              </a:ext>
            </a:extLst>
          </p:cNvPr>
          <p:cNvSpPr/>
          <p:nvPr/>
        </p:nvSpPr>
        <p:spPr bwMode="white">
          <a:xfrm>
            <a:off x="1200224" y="1865376"/>
            <a:ext cx="6288712" cy="4349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79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1AFBEB-0941-BEFC-E0D5-83C909438A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0"/>
            <a:ext cx="8068464" cy="1545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24A46474-23C7-7DFE-77E4-31B053D8CA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04" y="1024128"/>
            <a:ext cx="688056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CC477F4-D878-B543-29B6-3CCBC38DCDCC}"/>
              </a:ext>
            </a:extLst>
          </p:cNvPr>
          <p:cNvSpPr/>
          <p:nvPr/>
        </p:nvSpPr>
        <p:spPr bwMode="white">
          <a:xfrm>
            <a:off x="4312149" y="6381914"/>
            <a:ext cx="675160" cy="318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02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9</cp:revision>
  <dcterms:created xsi:type="dcterms:W3CDTF">2023-07-03T01:47:00Z</dcterms:created>
  <dcterms:modified xsi:type="dcterms:W3CDTF">2023-07-06T14:35:48Z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