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9" r:id="rId5"/>
    <p:sldId id="278" r:id="rId6"/>
    <p:sldId id="276" r:id="rId7"/>
    <p:sldId id="274" r:id="rId8"/>
    <p:sldId id="273" r:id="rId9"/>
    <p:sldId id="272" r:id="rId10"/>
    <p:sldId id="270" r:id="rId11"/>
    <p:sldId id="268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7" r:id="rId20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F7D56B-28BC-86C4-BAEA-BB0F4B2DFD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40" y="1080000"/>
            <a:ext cx="8640000" cy="2769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D83C110-6F5C-90C4-AE3A-2569C0DF9C2F}"/>
              </a:ext>
            </a:extLst>
          </p:cNvPr>
          <p:cNvSpPr/>
          <p:nvPr/>
        </p:nvSpPr>
        <p:spPr bwMode="white">
          <a:xfrm>
            <a:off x="955136" y="1901341"/>
            <a:ext cx="3134024" cy="1747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26E2BF66-04B9-0262-E5DB-D39AF52728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40" y="3849638"/>
            <a:ext cx="8640000" cy="2616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F150505-DB10-F34F-FEB1-428D5F54CCB8}"/>
              </a:ext>
            </a:extLst>
          </p:cNvPr>
          <p:cNvSpPr/>
          <p:nvPr/>
        </p:nvSpPr>
        <p:spPr bwMode="white">
          <a:xfrm>
            <a:off x="955136" y="4709181"/>
            <a:ext cx="3962778" cy="1738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91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298EE7-408A-912C-7DA7-923ADB43EC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93032"/>
            <a:ext cx="8640000" cy="2180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9A7BE680-B5D3-8E38-58F1-C24E60A1031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373633"/>
            <a:ext cx="8640000" cy="3790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20EE7E8-FE4C-C4CC-6025-019E30FAE977}"/>
              </a:ext>
            </a:extLst>
          </p:cNvPr>
          <p:cNvSpPr/>
          <p:nvPr/>
        </p:nvSpPr>
        <p:spPr bwMode="white">
          <a:xfrm>
            <a:off x="1140013" y="4951688"/>
            <a:ext cx="5258302" cy="1183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20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F3C504-E23A-5944-97A9-CE06757A24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044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ACE794E-E51A-3519-FE92-826C8C7B0C2E}"/>
              </a:ext>
            </a:extLst>
          </p:cNvPr>
          <p:cNvSpPr/>
          <p:nvPr/>
        </p:nvSpPr>
        <p:spPr bwMode="white">
          <a:xfrm>
            <a:off x="739925" y="2997205"/>
            <a:ext cx="4210452" cy="1917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1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4F0BD9-73D2-466A-22F0-DAABE372FE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42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D364788-31A8-F80E-C0AC-A2908BA2F0D6}"/>
              </a:ext>
            </a:extLst>
          </p:cNvPr>
          <p:cNvSpPr/>
          <p:nvPr/>
        </p:nvSpPr>
        <p:spPr bwMode="white">
          <a:xfrm>
            <a:off x="739925" y="3484903"/>
            <a:ext cx="7153958" cy="1946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15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3042BE-EBE2-90F5-6C7D-1CF985CFA8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739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2F779BD-2575-EF1A-DD64-6C7BCD75E863}"/>
              </a:ext>
            </a:extLst>
          </p:cNvPr>
          <p:cNvSpPr/>
          <p:nvPr/>
        </p:nvSpPr>
        <p:spPr bwMode="white">
          <a:xfrm>
            <a:off x="1149539" y="3531980"/>
            <a:ext cx="5667916" cy="1173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41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3AE762-0985-6E44-ED5D-CC9E42CC2F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74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D1F5818-C411-3928-BE69-E8F5C73C7EAC}"/>
              </a:ext>
            </a:extLst>
          </p:cNvPr>
          <p:cNvSpPr/>
          <p:nvPr/>
        </p:nvSpPr>
        <p:spPr bwMode="white">
          <a:xfrm>
            <a:off x="1578205" y="4234321"/>
            <a:ext cx="5286879" cy="1153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9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9FB5FB-78DC-CF28-7242-2A9A6F2829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95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0ABD7DB-D34E-BC8E-37EA-71D0AC00FF81}"/>
              </a:ext>
            </a:extLst>
          </p:cNvPr>
          <p:cNvSpPr/>
          <p:nvPr/>
        </p:nvSpPr>
        <p:spPr bwMode="white">
          <a:xfrm>
            <a:off x="739925" y="4363039"/>
            <a:ext cx="6972965" cy="1164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92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366AB0-70F5-B6D1-1D92-50A7B5B55D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144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2E7E96C-1BC2-FD90-3278-5A652BF3EB33}"/>
              </a:ext>
            </a:extLst>
          </p:cNvPr>
          <p:cNvSpPr/>
          <p:nvPr/>
        </p:nvSpPr>
        <p:spPr bwMode="white">
          <a:xfrm>
            <a:off x="1987819" y="3461724"/>
            <a:ext cx="4143770" cy="267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87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1B56CA-A568-A7C4-9E65-7300C5B015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259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2E2E6CE-3D7A-B24F-D1C4-471ED889214B}"/>
              </a:ext>
            </a:extLst>
          </p:cNvPr>
          <p:cNvSpPr/>
          <p:nvPr/>
        </p:nvSpPr>
        <p:spPr bwMode="white">
          <a:xfrm>
            <a:off x="739925" y="4319319"/>
            <a:ext cx="6963439" cy="1924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70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3825977"/>
            <a:ext cx="2971800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84" y="2263659"/>
            <a:ext cx="7573432" cy="156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D7BD35-5855-770A-8F75-01B40622AB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216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204CA9F-F92E-CA0F-1878-C25A7ECD73E4}"/>
              </a:ext>
            </a:extLst>
          </p:cNvPr>
          <p:cNvSpPr/>
          <p:nvPr/>
        </p:nvSpPr>
        <p:spPr bwMode="white">
          <a:xfrm>
            <a:off x="5312361" y="3502501"/>
            <a:ext cx="438191" cy="352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D9A8866-C7F8-CFAE-498B-A3130ACD3468}"/>
              </a:ext>
            </a:extLst>
          </p:cNvPr>
          <p:cNvSpPr/>
          <p:nvPr/>
        </p:nvSpPr>
        <p:spPr bwMode="white">
          <a:xfrm>
            <a:off x="4254985" y="4236882"/>
            <a:ext cx="438191" cy="362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2D90614-6AA6-BB0A-C04F-7AF310101B29}"/>
              </a:ext>
            </a:extLst>
          </p:cNvPr>
          <p:cNvSpPr/>
          <p:nvPr/>
        </p:nvSpPr>
        <p:spPr bwMode="white">
          <a:xfrm>
            <a:off x="7255647" y="4961725"/>
            <a:ext cx="438191" cy="391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D300415-C576-5111-8AE1-756BBD971B74}"/>
              </a:ext>
            </a:extLst>
          </p:cNvPr>
          <p:cNvSpPr/>
          <p:nvPr/>
        </p:nvSpPr>
        <p:spPr bwMode="white">
          <a:xfrm>
            <a:off x="3273816" y="5743792"/>
            <a:ext cx="790650" cy="305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FC4EE07-4E19-D331-D761-3F8D89C2AF44}"/>
              </a:ext>
            </a:extLst>
          </p:cNvPr>
          <p:cNvSpPr/>
          <p:nvPr/>
        </p:nvSpPr>
        <p:spPr bwMode="white">
          <a:xfrm>
            <a:off x="7465217" y="5743792"/>
            <a:ext cx="257199" cy="295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20F854-2F03-DFBB-FFE1-8C1C25ADBF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938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98740B0-14AE-CA0B-2EA6-EDAB95A1CF36}"/>
              </a:ext>
            </a:extLst>
          </p:cNvPr>
          <p:cNvSpPr/>
          <p:nvPr/>
        </p:nvSpPr>
        <p:spPr bwMode="white">
          <a:xfrm>
            <a:off x="2892780" y="2386008"/>
            <a:ext cx="428665" cy="314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18771BF-2878-87D9-99A9-3DF5ECA4313B}"/>
              </a:ext>
            </a:extLst>
          </p:cNvPr>
          <p:cNvSpPr/>
          <p:nvPr/>
        </p:nvSpPr>
        <p:spPr bwMode="white">
          <a:xfrm>
            <a:off x="2892780" y="3386964"/>
            <a:ext cx="428665" cy="314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5E9DFAB-452A-C6CC-1485-59BEAB97E901}"/>
              </a:ext>
            </a:extLst>
          </p:cNvPr>
          <p:cNvSpPr/>
          <p:nvPr/>
        </p:nvSpPr>
        <p:spPr bwMode="white">
          <a:xfrm>
            <a:off x="2502218" y="4473716"/>
            <a:ext cx="381036" cy="38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ABAFC00-B39F-5D73-6ED6-1E949B0AF0CC}"/>
              </a:ext>
            </a:extLst>
          </p:cNvPr>
          <p:cNvSpPr/>
          <p:nvPr/>
        </p:nvSpPr>
        <p:spPr bwMode="white">
          <a:xfrm>
            <a:off x="2502218" y="4540447"/>
            <a:ext cx="381036" cy="38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5E21B45-A102-014B-35AE-3AB1D0162A8B}"/>
              </a:ext>
            </a:extLst>
          </p:cNvPr>
          <p:cNvSpPr/>
          <p:nvPr/>
        </p:nvSpPr>
        <p:spPr bwMode="white">
          <a:xfrm>
            <a:off x="2892780" y="5388876"/>
            <a:ext cx="438191" cy="314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31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F546A6-057D-D70B-69DE-9AE00EEAC7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38705"/>
            <a:ext cx="8640000" cy="4392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D485A94-8B29-6C5A-3CF4-B8C6A7DAA718}"/>
              </a:ext>
            </a:extLst>
          </p:cNvPr>
          <p:cNvSpPr/>
          <p:nvPr/>
        </p:nvSpPr>
        <p:spPr bwMode="white">
          <a:xfrm>
            <a:off x="2949936" y="1110669"/>
            <a:ext cx="447717" cy="295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532DFF1-8A65-1F99-FF57-033D8EAB375E}"/>
              </a:ext>
            </a:extLst>
          </p:cNvPr>
          <p:cNvSpPr/>
          <p:nvPr/>
        </p:nvSpPr>
        <p:spPr bwMode="white">
          <a:xfrm>
            <a:off x="3140454" y="1844407"/>
            <a:ext cx="876383" cy="304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E9A4D57-D6E7-B9C4-C58C-4E9E343867CB}"/>
              </a:ext>
            </a:extLst>
          </p:cNvPr>
          <p:cNvSpPr/>
          <p:nvPr/>
        </p:nvSpPr>
        <p:spPr bwMode="white">
          <a:xfrm>
            <a:off x="2930884" y="2587674"/>
            <a:ext cx="885909" cy="304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A34709E-16DD-CA36-6F94-B2E56E527AC1}"/>
              </a:ext>
            </a:extLst>
          </p:cNvPr>
          <p:cNvSpPr/>
          <p:nvPr/>
        </p:nvSpPr>
        <p:spPr bwMode="white">
          <a:xfrm>
            <a:off x="1149539" y="4074207"/>
            <a:ext cx="895435" cy="304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7E661E4-8635-1726-1322-457F895A26E5}"/>
              </a:ext>
            </a:extLst>
          </p:cNvPr>
          <p:cNvSpPr/>
          <p:nvPr/>
        </p:nvSpPr>
        <p:spPr bwMode="white">
          <a:xfrm>
            <a:off x="5540983" y="4074207"/>
            <a:ext cx="885909" cy="304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EFC6534A-0396-C888-861E-F6434F6618E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531603"/>
            <a:ext cx="8640000" cy="2326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1D2CF88-8C14-1544-4654-602EC59C851B}"/>
              </a:ext>
            </a:extLst>
          </p:cNvPr>
          <p:cNvSpPr/>
          <p:nvPr/>
        </p:nvSpPr>
        <p:spPr bwMode="white">
          <a:xfrm>
            <a:off x="3712008" y="5551785"/>
            <a:ext cx="723969" cy="305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143771F-6E0A-EB63-06D4-1437653868A3}"/>
              </a:ext>
            </a:extLst>
          </p:cNvPr>
          <p:cNvSpPr/>
          <p:nvPr/>
        </p:nvSpPr>
        <p:spPr bwMode="white">
          <a:xfrm>
            <a:off x="1244798" y="6295470"/>
            <a:ext cx="748594" cy="295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3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7DAE69-A9B3-4256-BCA1-015E327A7C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67834"/>
            <a:ext cx="8640000" cy="3771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107F9F9-A203-8189-3474-7C56BD930AB5}"/>
              </a:ext>
            </a:extLst>
          </p:cNvPr>
          <p:cNvSpPr/>
          <p:nvPr/>
        </p:nvSpPr>
        <p:spPr bwMode="white">
          <a:xfrm>
            <a:off x="7970090" y="1953414"/>
            <a:ext cx="342932" cy="286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EB3A97B-4B22-DDBC-C21F-C2EBA09EBD60}"/>
              </a:ext>
            </a:extLst>
          </p:cNvPr>
          <p:cNvSpPr/>
          <p:nvPr/>
        </p:nvSpPr>
        <p:spPr bwMode="white">
          <a:xfrm>
            <a:off x="7922460" y="3404794"/>
            <a:ext cx="390562" cy="391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7A696244-039C-C0FF-A643-93F45CE139E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68" y="3796284"/>
            <a:ext cx="8640000" cy="3061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DF3BBF9-3BFB-C5B3-0444-01597ADA876E}"/>
              </a:ext>
            </a:extLst>
          </p:cNvPr>
          <p:cNvSpPr/>
          <p:nvPr/>
        </p:nvSpPr>
        <p:spPr bwMode="white">
          <a:xfrm>
            <a:off x="7952118" y="4778704"/>
            <a:ext cx="342932" cy="286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0BE57C8-B345-0FFD-6F94-613AB80AC539}"/>
              </a:ext>
            </a:extLst>
          </p:cNvPr>
          <p:cNvSpPr/>
          <p:nvPr/>
        </p:nvSpPr>
        <p:spPr bwMode="white">
          <a:xfrm>
            <a:off x="7894963" y="6228488"/>
            <a:ext cx="400088" cy="391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88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8DA916-3A03-B452-CA10-B217B187A1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233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C32B97C-015B-3BBC-FDCB-A110919856AA}"/>
              </a:ext>
            </a:extLst>
          </p:cNvPr>
          <p:cNvSpPr/>
          <p:nvPr/>
        </p:nvSpPr>
        <p:spPr bwMode="white">
          <a:xfrm>
            <a:off x="3388127" y="2729223"/>
            <a:ext cx="1428886" cy="305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E04A2D0-59C3-14D8-7C26-FA39B42A919E}"/>
              </a:ext>
            </a:extLst>
          </p:cNvPr>
          <p:cNvSpPr/>
          <p:nvPr/>
        </p:nvSpPr>
        <p:spPr bwMode="white">
          <a:xfrm>
            <a:off x="7789098" y="2729223"/>
            <a:ext cx="1105006" cy="305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DFC857F-15E0-73A2-EFE1-3CD413DFEEDD}"/>
              </a:ext>
            </a:extLst>
          </p:cNvPr>
          <p:cNvSpPr/>
          <p:nvPr/>
        </p:nvSpPr>
        <p:spPr bwMode="white">
          <a:xfrm>
            <a:off x="1481328" y="3549068"/>
            <a:ext cx="2112264" cy="2367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2121444-5C8C-AF4D-9F80-809359D21035}"/>
              </a:ext>
            </a:extLst>
          </p:cNvPr>
          <p:cNvSpPr/>
          <p:nvPr/>
        </p:nvSpPr>
        <p:spPr bwMode="white">
          <a:xfrm>
            <a:off x="5474302" y="3392424"/>
            <a:ext cx="2981609" cy="2921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1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B7ACA8-B4C9-9768-CCE3-98731E8275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77619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372834B-748B-1CB0-CFCE-330FDB89DC87}"/>
              </a:ext>
            </a:extLst>
          </p:cNvPr>
          <p:cNvSpPr/>
          <p:nvPr/>
        </p:nvSpPr>
        <p:spPr bwMode="white">
          <a:xfrm>
            <a:off x="2090173" y="1370995"/>
            <a:ext cx="1155312" cy="273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19B0F18-91C7-4639-CFEA-9DDD559AC41B}"/>
              </a:ext>
            </a:extLst>
          </p:cNvPr>
          <p:cNvSpPr/>
          <p:nvPr/>
        </p:nvSpPr>
        <p:spPr bwMode="white">
          <a:xfrm>
            <a:off x="5479088" y="1370995"/>
            <a:ext cx="1300795" cy="265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2EFAA9A-BA10-8C89-3BEE-58686ED7D912}"/>
              </a:ext>
            </a:extLst>
          </p:cNvPr>
          <p:cNvSpPr/>
          <p:nvPr/>
        </p:nvSpPr>
        <p:spPr bwMode="white">
          <a:xfrm>
            <a:off x="292608" y="2526419"/>
            <a:ext cx="1874520" cy="2173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8FF6616-0E0D-68E4-4BDC-33D2604B219D}"/>
              </a:ext>
            </a:extLst>
          </p:cNvPr>
          <p:cNvSpPr/>
          <p:nvPr/>
        </p:nvSpPr>
        <p:spPr bwMode="white">
          <a:xfrm>
            <a:off x="3835978" y="2368296"/>
            <a:ext cx="2678612" cy="4471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76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2C26A6-1438-E159-DA58-26625D5A99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20464"/>
            <a:ext cx="8640000" cy="3482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8E8F77A-E69F-4DC0-FDE3-322711D5AF8B}"/>
              </a:ext>
            </a:extLst>
          </p:cNvPr>
          <p:cNvSpPr/>
          <p:nvPr/>
        </p:nvSpPr>
        <p:spPr bwMode="white">
          <a:xfrm>
            <a:off x="816132" y="1880729"/>
            <a:ext cx="3114972" cy="1822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F65D697D-4333-232B-5597-C3F2783968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32" y="3703205"/>
            <a:ext cx="8640000" cy="2916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0F36A82-E4AB-4C86-C1A9-2B95BC3BAE45}"/>
              </a:ext>
            </a:extLst>
          </p:cNvPr>
          <p:cNvSpPr/>
          <p:nvPr/>
        </p:nvSpPr>
        <p:spPr bwMode="white">
          <a:xfrm>
            <a:off x="778028" y="4684761"/>
            <a:ext cx="3991356" cy="1934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4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9</cp:revision>
  <dcterms:created xsi:type="dcterms:W3CDTF">2023-07-03T01:47:00Z</dcterms:created>
  <dcterms:modified xsi:type="dcterms:W3CDTF">2023-07-06T14:34:10Z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