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9" r:id="rId5"/>
    <p:sldId id="268" r:id="rId6"/>
    <p:sldId id="267" r:id="rId7"/>
    <p:sldId id="266" r:id="rId8"/>
    <p:sldId id="264" r:id="rId9"/>
    <p:sldId id="262" r:id="rId10"/>
    <p:sldId id="261" r:id="rId11"/>
    <p:sldId id="260" r:id="rId12"/>
    <p:sldId id="25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93C59B-E516-E4F5-958E-636AE0377F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37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C9CFFED-27CA-D57F-2456-BB668A616231}"/>
              </a:ext>
            </a:extLst>
          </p:cNvPr>
          <p:cNvSpPr/>
          <p:nvPr/>
        </p:nvSpPr>
        <p:spPr bwMode="white">
          <a:xfrm>
            <a:off x="739925" y="4267573"/>
            <a:ext cx="6763395" cy="1145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91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3EE3F3-0960-6886-3F88-DBD86028C4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13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9B49FC6-FD0B-6BE7-F5F8-213BF0AC909A}"/>
              </a:ext>
            </a:extLst>
          </p:cNvPr>
          <p:cNvSpPr/>
          <p:nvPr/>
        </p:nvSpPr>
        <p:spPr bwMode="white">
          <a:xfrm>
            <a:off x="739925" y="3682935"/>
            <a:ext cx="6125159" cy="1144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96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3762221"/>
            <a:ext cx="5057775" cy="847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84" y="2199903"/>
            <a:ext cx="7573432" cy="1562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857C389-1BA0-3D06-9543-D02F53EDB7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415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EA6C90D4-8DCD-6CD2-7A73-3453A54F8C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3495143"/>
            <a:ext cx="8640000" cy="3321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3940253-63AF-9087-D51D-6708AEDBAF1B}"/>
              </a:ext>
            </a:extLst>
          </p:cNvPr>
          <p:cNvSpPr/>
          <p:nvPr/>
        </p:nvSpPr>
        <p:spPr bwMode="white">
          <a:xfrm>
            <a:off x="2673684" y="4602347"/>
            <a:ext cx="342932" cy="305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7F4D9A-CEB7-7A66-246D-A7C7233623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397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EE6CCAC-E1D6-D3F6-C4E6-82730B01E528}"/>
              </a:ext>
            </a:extLst>
          </p:cNvPr>
          <p:cNvSpPr/>
          <p:nvPr/>
        </p:nvSpPr>
        <p:spPr bwMode="white">
          <a:xfrm>
            <a:off x="1663938" y="2234829"/>
            <a:ext cx="295303" cy="314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43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D4BD0C-7D02-BC28-40A3-77D37C60E7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323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55FD04E-53D6-9D59-F03B-381620ADD18C}"/>
              </a:ext>
            </a:extLst>
          </p:cNvPr>
          <p:cNvSpPr/>
          <p:nvPr/>
        </p:nvSpPr>
        <p:spPr bwMode="white">
          <a:xfrm>
            <a:off x="968546" y="3160464"/>
            <a:ext cx="3295964" cy="2060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E7DEA08-7AF4-E286-1FC5-360494F76E65}"/>
              </a:ext>
            </a:extLst>
          </p:cNvPr>
          <p:cNvSpPr/>
          <p:nvPr/>
        </p:nvSpPr>
        <p:spPr bwMode="white">
          <a:xfrm>
            <a:off x="5283783" y="3189095"/>
            <a:ext cx="3305490" cy="2214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39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819713-8E67-2A01-5300-3611E3E08E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4" y="1080000"/>
            <a:ext cx="8640000" cy="3448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43356A2-F1BF-7CB7-7682-843892E6A3DD}"/>
              </a:ext>
            </a:extLst>
          </p:cNvPr>
          <p:cNvSpPr/>
          <p:nvPr/>
        </p:nvSpPr>
        <p:spPr bwMode="white">
          <a:xfrm>
            <a:off x="552800" y="2204061"/>
            <a:ext cx="3324542" cy="2157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BBC610A-A167-A87E-126C-86E719922E13}"/>
              </a:ext>
            </a:extLst>
          </p:cNvPr>
          <p:cNvSpPr/>
          <p:nvPr/>
        </p:nvSpPr>
        <p:spPr bwMode="white">
          <a:xfrm>
            <a:off x="4896615" y="2204061"/>
            <a:ext cx="3076868" cy="2157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63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F518DC-B98A-7816-0CFE-5764F349960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80" y="336266"/>
            <a:ext cx="8640000" cy="3340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FF63616-FD16-587A-4ABA-184D37A677AB}"/>
              </a:ext>
            </a:extLst>
          </p:cNvPr>
          <p:cNvSpPr/>
          <p:nvPr/>
        </p:nvSpPr>
        <p:spPr bwMode="white">
          <a:xfrm>
            <a:off x="817976" y="1386178"/>
            <a:ext cx="3743682" cy="2112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50EC336D-1595-E068-01FA-A2258753D94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80" y="3676896"/>
            <a:ext cx="8640000" cy="3112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0435532-96CA-4A36-B3C8-2A436DA1BE23}"/>
              </a:ext>
            </a:extLst>
          </p:cNvPr>
          <p:cNvSpPr/>
          <p:nvPr/>
        </p:nvSpPr>
        <p:spPr bwMode="white">
          <a:xfrm>
            <a:off x="817976" y="4755743"/>
            <a:ext cx="3743682" cy="2102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16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4B7F06-4C5B-1DC6-4857-991B2AC88E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59376"/>
            <a:ext cx="8640000" cy="2247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A2A602FD-CDB3-0CE9-7C71-8C511441B7E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906922"/>
            <a:ext cx="8640000" cy="3546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F61875A-D246-9760-C4FD-0C4D41860BC9}"/>
              </a:ext>
            </a:extLst>
          </p:cNvPr>
          <p:cNvSpPr/>
          <p:nvPr/>
        </p:nvSpPr>
        <p:spPr bwMode="white">
          <a:xfrm>
            <a:off x="720873" y="5252129"/>
            <a:ext cx="6125159" cy="1134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68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54586F-A8B4-92B3-5779-2D6D8A46CD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597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77895EF-5C33-AE50-E052-7FA52A315DDA}"/>
              </a:ext>
            </a:extLst>
          </p:cNvPr>
          <p:cNvSpPr/>
          <p:nvPr/>
        </p:nvSpPr>
        <p:spPr bwMode="white">
          <a:xfrm>
            <a:off x="739925" y="3503676"/>
            <a:ext cx="4848687" cy="1145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45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10</cp:revision>
  <dcterms:created xsi:type="dcterms:W3CDTF">2023-07-03T01:47:00Z</dcterms:created>
  <dcterms:modified xsi:type="dcterms:W3CDTF">2023-07-06T14:33:48Z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