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6" r:id="rId8"/>
    <p:sldId id="264" r:id="rId9"/>
    <p:sldId id="263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B39C78-5BAA-3E4B-FA96-D4EC95E8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62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120118-BBC0-BA90-D8E7-144088A7D28C}"/>
              </a:ext>
            </a:extLst>
          </p:cNvPr>
          <p:cNvSpPr/>
          <p:nvPr/>
        </p:nvSpPr>
        <p:spPr bwMode="white">
          <a:xfrm>
            <a:off x="901865" y="3633048"/>
            <a:ext cx="6972965" cy="1124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8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A327C8-760C-20AC-6852-1B928047EE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35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8AE8A6-E344-A9B0-76CA-A979E2989D27}"/>
              </a:ext>
            </a:extLst>
          </p:cNvPr>
          <p:cNvSpPr/>
          <p:nvPr/>
        </p:nvSpPr>
        <p:spPr bwMode="white">
          <a:xfrm>
            <a:off x="968546" y="2890602"/>
            <a:ext cx="6268048" cy="2468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" y="3673748"/>
            <a:ext cx="8942832" cy="67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4" y="2111430"/>
            <a:ext cx="7573432" cy="15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1C8D1E-2187-33C8-E318-4E8EEB4EE3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37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6BA88D-FA7F-5E5F-C3AC-4561981ED107}"/>
              </a:ext>
            </a:extLst>
          </p:cNvPr>
          <p:cNvSpPr/>
          <p:nvPr/>
        </p:nvSpPr>
        <p:spPr bwMode="white">
          <a:xfrm>
            <a:off x="7646209" y="3761447"/>
            <a:ext cx="876383" cy="30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4B251D-CA9D-239A-6623-0315EE43BFC6}"/>
              </a:ext>
            </a:extLst>
          </p:cNvPr>
          <p:cNvSpPr/>
          <p:nvPr/>
        </p:nvSpPr>
        <p:spPr bwMode="white">
          <a:xfrm>
            <a:off x="1644886" y="4772954"/>
            <a:ext cx="314355" cy="25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B36D37-75F5-F2F3-97CC-56D32EBF8B50}"/>
              </a:ext>
            </a:extLst>
          </p:cNvPr>
          <p:cNvSpPr/>
          <p:nvPr/>
        </p:nvSpPr>
        <p:spPr bwMode="white">
          <a:xfrm>
            <a:off x="2378381" y="4753869"/>
            <a:ext cx="895435" cy="30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434092-1644-A076-9DC5-64D16E6F2A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68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15BB61C-F629-FE76-4015-C9EFECEB4CA0}"/>
              </a:ext>
            </a:extLst>
          </p:cNvPr>
          <p:cNvSpPr/>
          <p:nvPr/>
        </p:nvSpPr>
        <p:spPr bwMode="white">
          <a:xfrm>
            <a:off x="5902968" y="1432939"/>
            <a:ext cx="295303" cy="47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572EC3-AF7A-0CC8-DC2B-5C92B08C723D}"/>
              </a:ext>
            </a:extLst>
          </p:cNvPr>
          <p:cNvSpPr/>
          <p:nvPr/>
        </p:nvSpPr>
        <p:spPr bwMode="white">
          <a:xfrm>
            <a:off x="6998447" y="1308933"/>
            <a:ext cx="857331" cy="305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41AE12-5CE6-101B-71A2-1E14D89C7070}"/>
              </a:ext>
            </a:extLst>
          </p:cNvPr>
          <p:cNvSpPr/>
          <p:nvPr/>
        </p:nvSpPr>
        <p:spPr bwMode="white">
          <a:xfrm>
            <a:off x="968546" y="2329597"/>
            <a:ext cx="314355" cy="248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68F176-CB35-4332-AA25-165058F26E00}"/>
              </a:ext>
            </a:extLst>
          </p:cNvPr>
          <p:cNvSpPr/>
          <p:nvPr/>
        </p:nvSpPr>
        <p:spPr bwMode="white">
          <a:xfrm>
            <a:off x="1778249" y="2310519"/>
            <a:ext cx="876383" cy="305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A9AAC1-DDD2-61DF-B4BA-55BEE71BDB20}"/>
              </a:ext>
            </a:extLst>
          </p:cNvPr>
          <p:cNvSpPr/>
          <p:nvPr/>
        </p:nvSpPr>
        <p:spPr bwMode="white">
          <a:xfrm>
            <a:off x="6264952" y="3312105"/>
            <a:ext cx="885909" cy="305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62E6CB9-60E9-A1F2-1233-365331EA1254}"/>
              </a:ext>
            </a:extLst>
          </p:cNvPr>
          <p:cNvSpPr/>
          <p:nvPr/>
        </p:nvSpPr>
        <p:spPr bwMode="white">
          <a:xfrm>
            <a:off x="959020" y="4313691"/>
            <a:ext cx="885909" cy="305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0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46BEDA-87AF-9E5D-3434-D63368AB89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58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4C1AE05-78B2-0DA4-EDE0-F67E087465A9}"/>
              </a:ext>
            </a:extLst>
          </p:cNvPr>
          <p:cNvSpPr/>
          <p:nvPr/>
        </p:nvSpPr>
        <p:spPr bwMode="white">
          <a:xfrm>
            <a:off x="6169693" y="1337298"/>
            <a:ext cx="676340" cy="304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32F5A7-A514-9C9A-BFBE-2E389EB86203}"/>
              </a:ext>
            </a:extLst>
          </p:cNvPr>
          <p:cNvSpPr/>
          <p:nvPr/>
        </p:nvSpPr>
        <p:spPr bwMode="white">
          <a:xfrm>
            <a:off x="7493794" y="1356357"/>
            <a:ext cx="314355" cy="257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A237CC-B514-4B25-53DF-059DD8D5A041}"/>
              </a:ext>
            </a:extLst>
          </p:cNvPr>
          <p:cNvSpPr/>
          <p:nvPr/>
        </p:nvSpPr>
        <p:spPr bwMode="white">
          <a:xfrm>
            <a:off x="1063805" y="2337902"/>
            <a:ext cx="666813" cy="304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FC94DC-4B4C-372E-C0FA-3AB2A900B7CB}"/>
              </a:ext>
            </a:extLst>
          </p:cNvPr>
          <p:cNvSpPr/>
          <p:nvPr/>
        </p:nvSpPr>
        <p:spPr bwMode="white">
          <a:xfrm>
            <a:off x="2492692" y="2376021"/>
            <a:ext cx="276251" cy="21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4BF9EF-8299-9477-489F-8CC90D1E2C10}"/>
              </a:ext>
            </a:extLst>
          </p:cNvPr>
          <p:cNvSpPr/>
          <p:nvPr/>
        </p:nvSpPr>
        <p:spPr bwMode="white">
          <a:xfrm>
            <a:off x="2949936" y="3338507"/>
            <a:ext cx="628710" cy="295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788733A-E186-43F2-4DCD-DA3318A58D3F}"/>
              </a:ext>
            </a:extLst>
          </p:cNvPr>
          <p:cNvSpPr/>
          <p:nvPr/>
        </p:nvSpPr>
        <p:spPr bwMode="white">
          <a:xfrm>
            <a:off x="4102571" y="3367096"/>
            <a:ext cx="266725" cy="228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9786B2C-70D6-F339-B12B-C7F9D5BF6471}"/>
              </a:ext>
            </a:extLst>
          </p:cNvPr>
          <p:cNvSpPr/>
          <p:nvPr/>
        </p:nvSpPr>
        <p:spPr bwMode="white">
          <a:xfrm>
            <a:off x="5217102" y="3338507"/>
            <a:ext cx="600132" cy="295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2424302-B8BF-8227-0416-2F10275AAB24}"/>
              </a:ext>
            </a:extLst>
          </p:cNvPr>
          <p:cNvSpPr/>
          <p:nvPr/>
        </p:nvSpPr>
        <p:spPr bwMode="white">
          <a:xfrm>
            <a:off x="7055603" y="3338507"/>
            <a:ext cx="171466" cy="295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4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D984AF-AE73-941B-5C1E-9570075A61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65600"/>
            <a:ext cx="8640000" cy="374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CA85977-7E17-6B46-D75F-4B5A0ACE4B1C}"/>
              </a:ext>
            </a:extLst>
          </p:cNvPr>
          <p:cNvSpPr/>
          <p:nvPr/>
        </p:nvSpPr>
        <p:spPr bwMode="white">
          <a:xfrm>
            <a:off x="968546" y="1938669"/>
            <a:ext cx="5382138" cy="1773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CFE9444C-4998-D5ED-5542-0F364785AB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0" y="3711738"/>
            <a:ext cx="8640000" cy="2877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CDC155-8FD5-8C14-1748-AE226CCE564D}"/>
              </a:ext>
            </a:extLst>
          </p:cNvPr>
          <p:cNvSpPr/>
          <p:nvPr/>
        </p:nvSpPr>
        <p:spPr bwMode="white">
          <a:xfrm>
            <a:off x="968546" y="4645621"/>
            <a:ext cx="3572216" cy="182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2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4BA0C1-9272-9547-D4C3-3950841670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2" y="604512"/>
            <a:ext cx="8640000" cy="2827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71B6BD-5098-B94B-39DB-845FBBB7C2DE}"/>
              </a:ext>
            </a:extLst>
          </p:cNvPr>
          <p:cNvSpPr/>
          <p:nvPr/>
        </p:nvSpPr>
        <p:spPr bwMode="white">
          <a:xfrm>
            <a:off x="753968" y="1502331"/>
            <a:ext cx="3743682" cy="177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3ED82C1C-BFE5-9C63-E947-8A5207CE29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2" y="3431687"/>
            <a:ext cx="8640000" cy="2852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E40666-D538-AD69-FD0C-639267A8C6F0}"/>
              </a:ext>
            </a:extLst>
          </p:cNvPr>
          <p:cNvSpPr/>
          <p:nvPr/>
        </p:nvSpPr>
        <p:spPr bwMode="white">
          <a:xfrm>
            <a:off x="753968" y="4414331"/>
            <a:ext cx="3153076" cy="1736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86C0C10-19C8-7202-C859-F053C38738AC}"/>
              </a:ext>
            </a:extLst>
          </p:cNvPr>
          <p:cNvSpPr/>
          <p:nvPr/>
        </p:nvSpPr>
        <p:spPr bwMode="white">
          <a:xfrm>
            <a:off x="5193042" y="4376170"/>
            <a:ext cx="3286438" cy="1774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67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922E23-539F-5E6D-645B-0D9BF32547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902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0F208D-45B5-3050-87BA-EDEE58665441}"/>
              </a:ext>
            </a:extLst>
          </p:cNvPr>
          <p:cNvSpPr/>
          <p:nvPr/>
        </p:nvSpPr>
        <p:spPr bwMode="white">
          <a:xfrm>
            <a:off x="901865" y="4809393"/>
            <a:ext cx="6553825" cy="113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5C7966-B9D8-9AF2-D842-D809C7E979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04512"/>
            <a:ext cx="8640000" cy="795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DC53681-4006-ED33-42BB-ACB8A359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6" y="1098288"/>
            <a:ext cx="8640000" cy="5138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99927C-392B-68EF-5ECB-399E995F4F90}"/>
              </a:ext>
            </a:extLst>
          </p:cNvPr>
          <p:cNvSpPr/>
          <p:nvPr/>
        </p:nvSpPr>
        <p:spPr bwMode="white">
          <a:xfrm>
            <a:off x="1692832" y="5016252"/>
            <a:ext cx="4010407" cy="1124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27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