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72" r:id="rId5"/>
    <p:sldId id="270" r:id="rId6"/>
    <p:sldId id="268" r:id="rId7"/>
    <p:sldId id="266" r:id="rId8"/>
    <p:sldId id="264" r:id="rId9"/>
    <p:sldId id="263" r:id="rId10"/>
    <p:sldId id="262" r:id="rId11"/>
    <p:sldId id="261" r:id="rId12"/>
    <p:sldId id="257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0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0AB4494-77ED-8AA6-FB6D-E0380558475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29288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31E1502-4CF0-49DF-A1B2-E6AEA5BB6788}"/>
              </a:ext>
            </a:extLst>
          </p:cNvPr>
          <p:cNvSpPr/>
          <p:nvPr/>
        </p:nvSpPr>
        <p:spPr bwMode="white">
          <a:xfrm>
            <a:off x="806606" y="2053091"/>
            <a:ext cx="6144211" cy="18984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82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1CE2C5F-0C5F-8C85-5F85-12F04DFD066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604512"/>
            <a:ext cx="8640000" cy="30561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A18C0D88-894C-3FC3-2543-70C17E9862C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80" y="3660665"/>
            <a:ext cx="8640000" cy="29097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230C78A-32B5-DDBD-B3AF-7C9939D70CB7}"/>
              </a:ext>
            </a:extLst>
          </p:cNvPr>
          <p:cNvSpPr/>
          <p:nvPr/>
        </p:nvSpPr>
        <p:spPr bwMode="white">
          <a:xfrm>
            <a:off x="817976" y="3660665"/>
            <a:ext cx="6182315" cy="30896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093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46145" y="4022725"/>
            <a:ext cx="1904365" cy="18662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937" y="3734722"/>
            <a:ext cx="7096125" cy="6667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284" y="2172404"/>
            <a:ext cx="7573432" cy="156231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299E05D-F20C-FAD7-6061-6D40C74E2FF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53817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A9CB0EB-1A75-67BD-043C-C7AA2FF6E5E0}"/>
              </a:ext>
            </a:extLst>
          </p:cNvPr>
          <p:cNvSpPr/>
          <p:nvPr/>
        </p:nvSpPr>
        <p:spPr bwMode="white">
          <a:xfrm>
            <a:off x="1873508" y="4247995"/>
            <a:ext cx="866857" cy="3912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AE6026E-4606-21F7-E8D1-C3F17FF044A5}"/>
              </a:ext>
            </a:extLst>
          </p:cNvPr>
          <p:cNvSpPr/>
          <p:nvPr/>
        </p:nvSpPr>
        <p:spPr bwMode="white">
          <a:xfrm>
            <a:off x="6788877" y="4295706"/>
            <a:ext cx="676339" cy="2958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F303389-18B8-A689-399D-7E66ACF835B2}"/>
              </a:ext>
            </a:extLst>
          </p:cNvPr>
          <p:cNvSpPr/>
          <p:nvPr/>
        </p:nvSpPr>
        <p:spPr bwMode="white">
          <a:xfrm>
            <a:off x="1835404" y="5784282"/>
            <a:ext cx="885909" cy="3912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45A8C48-BD2E-07A5-A462-3F746E877362}"/>
              </a:ext>
            </a:extLst>
          </p:cNvPr>
          <p:cNvSpPr/>
          <p:nvPr/>
        </p:nvSpPr>
        <p:spPr bwMode="white">
          <a:xfrm>
            <a:off x="6655514" y="5812908"/>
            <a:ext cx="885909" cy="3053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C26F4BC-1F7D-8DB9-37BB-2F01D44973A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664944"/>
            <a:ext cx="8640000" cy="15150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892B53DB-E233-80C6-32AF-233519036AB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104" y="2179955"/>
            <a:ext cx="8640000" cy="43295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DDCECA7-7BF9-BF0A-A64F-055DE44CE9C8}"/>
              </a:ext>
            </a:extLst>
          </p:cNvPr>
          <p:cNvSpPr/>
          <p:nvPr/>
        </p:nvSpPr>
        <p:spPr bwMode="white">
          <a:xfrm>
            <a:off x="3762988" y="3991863"/>
            <a:ext cx="619184" cy="286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4F72F1C-877D-7716-917B-19F0FDDA24CD}"/>
              </a:ext>
            </a:extLst>
          </p:cNvPr>
          <p:cNvSpPr/>
          <p:nvPr/>
        </p:nvSpPr>
        <p:spPr bwMode="white">
          <a:xfrm>
            <a:off x="5401444" y="3991863"/>
            <a:ext cx="819228" cy="286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6FC8D51-612C-F139-8AEE-A1FEA75256A1}"/>
              </a:ext>
            </a:extLst>
          </p:cNvPr>
          <p:cNvSpPr/>
          <p:nvPr/>
        </p:nvSpPr>
        <p:spPr bwMode="white">
          <a:xfrm>
            <a:off x="7039901" y="3991863"/>
            <a:ext cx="1009746" cy="286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FD002DB-6759-78B2-24E1-D64B12AB1FC7}"/>
              </a:ext>
            </a:extLst>
          </p:cNvPr>
          <p:cNvSpPr/>
          <p:nvPr/>
        </p:nvSpPr>
        <p:spPr bwMode="white">
          <a:xfrm>
            <a:off x="3686780" y="4897818"/>
            <a:ext cx="790650" cy="2765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A03448A-AE76-ADAB-12FD-6650B13D0422}"/>
              </a:ext>
            </a:extLst>
          </p:cNvPr>
          <p:cNvSpPr/>
          <p:nvPr/>
        </p:nvSpPr>
        <p:spPr bwMode="white">
          <a:xfrm>
            <a:off x="5334763" y="4897818"/>
            <a:ext cx="990694" cy="2765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BB8F9A8C-99F3-FC49-0B37-0FD0E185D512}"/>
              </a:ext>
            </a:extLst>
          </p:cNvPr>
          <p:cNvSpPr/>
          <p:nvPr/>
        </p:nvSpPr>
        <p:spPr bwMode="white">
          <a:xfrm>
            <a:off x="6973219" y="4897818"/>
            <a:ext cx="1171686" cy="2765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DB9B0EBA-0CB1-DE22-C34D-BA85529A2708}"/>
              </a:ext>
            </a:extLst>
          </p:cNvPr>
          <p:cNvSpPr/>
          <p:nvPr/>
        </p:nvSpPr>
        <p:spPr bwMode="white">
          <a:xfrm>
            <a:off x="3762988" y="5794236"/>
            <a:ext cx="619184" cy="2765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19212EE4-6FB0-FE01-EA87-A130E1F43C95}"/>
              </a:ext>
            </a:extLst>
          </p:cNvPr>
          <p:cNvSpPr/>
          <p:nvPr/>
        </p:nvSpPr>
        <p:spPr bwMode="white">
          <a:xfrm>
            <a:off x="5401444" y="5794236"/>
            <a:ext cx="828754" cy="2765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216A7042-9A13-09BA-DF3E-89170865B203}"/>
              </a:ext>
            </a:extLst>
          </p:cNvPr>
          <p:cNvSpPr/>
          <p:nvPr/>
        </p:nvSpPr>
        <p:spPr bwMode="white">
          <a:xfrm>
            <a:off x="7039901" y="5794236"/>
            <a:ext cx="1009746" cy="2765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578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8504821-9F12-2BEE-60CC-99535EB4581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413997"/>
            <a:ext cx="8640000" cy="16417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8E93411B-2014-6B4F-685F-C4B29F907C8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872" y="1913613"/>
            <a:ext cx="8640000" cy="49443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750F450-5533-4476-0313-809C89CA1BE3}"/>
              </a:ext>
            </a:extLst>
          </p:cNvPr>
          <p:cNvSpPr/>
          <p:nvPr/>
        </p:nvSpPr>
        <p:spPr bwMode="white">
          <a:xfrm>
            <a:off x="3144906" y="2151781"/>
            <a:ext cx="1066901" cy="2953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204DB3B-3DE9-5BF2-3C55-976AA5892A85}"/>
              </a:ext>
            </a:extLst>
          </p:cNvPr>
          <p:cNvSpPr/>
          <p:nvPr/>
        </p:nvSpPr>
        <p:spPr bwMode="white">
          <a:xfrm>
            <a:off x="7117210" y="2151781"/>
            <a:ext cx="1085953" cy="3048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25BC49B-6C43-4CA6-0F97-DFC37203702D}"/>
              </a:ext>
            </a:extLst>
          </p:cNvPr>
          <p:cNvSpPr/>
          <p:nvPr/>
        </p:nvSpPr>
        <p:spPr bwMode="white">
          <a:xfrm>
            <a:off x="1573131" y="2790429"/>
            <a:ext cx="2324321" cy="39684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FC55071-B3CA-2270-4625-C5895835A1D8}"/>
              </a:ext>
            </a:extLst>
          </p:cNvPr>
          <p:cNvSpPr/>
          <p:nvPr/>
        </p:nvSpPr>
        <p:spPr bwMode="white">
          <a:xfrm>
            <a:off x="5574013" y="2790429"/>
            <a:ext cx="2238588" cy="31363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795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2BA33AA-BAA3-F586-A56D-5968FEBC040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659376"/>
            <a:ext cx="8640000" cy="7860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3DFDC4E7-A91C-C2EC-67A4-15662B94608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48" y="1445406"/>
            <a:ext cx="8640000" cy="48809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7B92759-465C-77B1-1475-C862C44CDC02}"/>
              </a:ext>
            </a:extLst>
          </p:cNvPr>
          <p:cNvSpPr/>
          <p:nvPr/>
        </p:nvSpPr>
        <p:spPr bwMode="white">
          <a:xfrm>
            <a:off x="2495682" y="1712335"/>
            <a:ext cx="1228842" cy="2955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EE37A2F-FB79-E3E7-2DE4-16DA6E5554E1}"/>
              </a:ext>
            </a:extLst>
          </p:cNvPr>
          <p:cNvSpPr/>
          <p:nvPr/>
        </p:nvSpPr>
        <p:spPr bwMode="white">
          <a:xfrm>
            <a:off x="6668030" y="1712335"/>
            <a:ext cx="1200264" cy="3050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D9A73E0-F0C3-3A75-5A7F-AD212DB64BC4}"/>
              </a:ext>
            </a:extLst>
          </p:cNvPr>
          <p:cNvSpPr/>
          <p:nvPr/>
        </p:nvSpPr>
        <p:spPr bwMode="white">
          <a:xfrm>
            <a:off x="914381" y="2441095"/>
            <a:ext cx="2629151" cy="38853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58157F2-061C-1C47-A76B-8B63846E5B3E}"/>
              </a:ext>
            </a:extLst>
          </p:cNvPr>
          <p:cNvSpPr/>
          <p:nvPr/>
        </p:nvSpPr>
        <p:spPr bwMode="white">
          <a:xfrm>
            <a:off x="4905737" y="2441095"/>
            <a:ext cx="3019713" cy="38853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824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A57660E-44A5-6090-ACA2-FB246F076CD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22857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>
            <a:extLst>
              <a:ext uri="{FF2B5EF4-FFF2-40B4-BE49-F238E27FC236}">
                <a16:creationId xmlns:a16="http://schemas.microsoft.com/office/drawing/2014/main" id="{29DF1890-3688-16E0-86AB-AD61EC7C8D2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3365747"/>
            <a:ext cx="8640000" cy="22666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281942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A42A345-E829-FB0B-1B79-D3DC5871D1E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72" y="1134864"/>
            <a:ext cx="8640000" cy="33426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032522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36B87BE-FB05-C023-FEB3-DDA9CF7BB0D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53673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5F8CA59-AB74-9B8C-A916-4D8D52D776F6}"/>
              </a:ext>
            </a:extLst>
          </p:cNvPr>
          <p:cNvSpPr/>
          <p:nvPr/>
        </p:nvSpPr>
        <p:spPr bwMode="white">
          <a:xfrm>
            <a:off x="806606" y="1976150"/>
            <a:ext cx="6811025" cy="42614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317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锵锵 成</cp:lastModifiedBy>
  <cp:revision>11</cp:revision>
  <dcterms:created xsi:type="dcterms:W3CDTF">2023-07-03T01:47:00Z</dcterms:created>
  <dcterms:modified xsi:type="dcterms:W3CDTF">2023-07-07T14:12:43Z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