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B67BC5-84B8-2DB5-4939-E30A848A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2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B7A993-6C34-A956-99A2-D0C7B6602875}"/>
              </a:ext>
            </a:extLst>
          </p:cNvPr>
          <p:cNvSpPr/>
          <p:nvPr/>
        </p:nvSpPr>
        <p:spPr bwMode="white">
          <a:xfrm>
            <a:off x="1597256" y="2999645"/>
            <a:ext cx="4829636" cy="1308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5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AD46F9-1F5E-9930-79AE-6322E36D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F235BF-96EB-D7BF-2C64-345C6498C2B8}"/>
              </a:ext>
            </a:extLst>
          </p:cNvPr>
          <p:cNvSpPr/>
          <p:nvPr/>
        </p:nvSpPr>
        <p:spPr bwMode="white">
          <a:xfrm>
            <a:off x="1740145" y="3520440"/>
            <a:ext cx="5820330" cy="1379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6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3736565"/>
            <a:ext cx="52482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174247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59D4CE-FDD6-705C-24C7-7EF75210E8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416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97AF7B-AD77-D729-8999-108107339070}"/>
              </a:ext>
            </a:extLst>
          </p:cNvPr>
          <p:cNvSpPr/>
          <p:nvPr/>
        </p:nvSpPr>
        <p:spPr bwMode="white">
          <a:xfrm>
            <a:off x="3264291" y="2991183"/>
            <a:ext cx="428665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9F9B25C-BB98-86F4-C0A1-1B238BE5B4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3801467"/>
            <a:ext cx="8640000" cy="3213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ED64B9-0D1A-1DE2-D403-2BF63B076418}"/>
              </a:ext>
            </a:extLst>
          </p:cNvPr>
          <p:cNvSpPr/>
          <p:nvPr/>
        </p:nvSpPr>
        <p:spPr bwMode="white">
          <a:xfrm>
            <a:off x="3245555" y="4087566"/>
            <a:ext cx="438191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68AEB4-563A-5DDE-BF80-30D59AEF2A72}"/>
              </a:ext>
            </a:extLst>
          </p:cNvPr>
          <p:cNvSpPr/>
          <p:nvPr/>
        </p:nvSpPr>
        <p:spPr bwMode="white">
          <a:xfrm>
            <a:off x="2826415" y="5184281"/>
            <a:ext cx="438191" cy="305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16EC4C-2C0B-21B2-D2B4-3B8677448EEA}"/>
              </a:ext>
            </a:extLst>
          </p:cNvPr>
          <p:cNvSpPr/>
          <p:nvPr/>
        </p:nvSpPr>
        <p:spPr bwMode="white">
          <a:xfrm>
            <a:off x="3064563" y="6280996"/>
            <a:ext cx="381036" cy="18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9AB0D0-A6D7-4770-B3E6-3F2759A2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1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08CC43-86E2-9DB3-F637-F9DE091F2567}"/>
              </a:ext>
            </a:extLst>
          </p:cNvPr>
          <p:cNvSpPr/>
          <p:nvPr/>
        </p:nvSpPr>
        <p:spPr bwMode="white">
          <a:xfrm>
            <a:off x="5493353" y="2232724"/>
            <a:ext cx="295303" cy="31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4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8C28D5-AF8B-F64A-A28E-38C3BE37B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6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47724D-73BF-E3E0-8CEC-D2E148F876EA}"/>
              </a:ext>
            </a:extLst>
          </p:cNvPr>
          <p:cNvSpPr/>
          <p:nvPr/>
        </p:nvSpPr>
        <p:spPr bwMode="white">
          <a:xfrm>
            <a:off x="1263850" y="2166500"/>
            <a:ext cx="276251" cy="304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2ECB3A-27EC-9A4B-A96E-B76EA521F489}"/>
              </a:ext>
            </a:extLst>
          </p:cNvPr>
          <p:cNvSpPr/>
          <p:nvPr/>
        </p:nvSpPr>
        <p:spPr bwMode="white">
          <a:xfrm>
            <a:off x="6388789" y="3796251"/>
            <a:ext cx="276251" cy="304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3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28E77C-8AD8-12F9-72B8-235B0835F7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25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EDD4CC-1113-A4B4-7455-0A5B34A98D32}"/>
              </a:ext>
            </a:extLst>
          </p:cNvPr>
          <p:cNvSpPr/>
          <p:nvPr/>
        </p:nvSpPr>
        <p:spPr bwMode="white">
          <a:xfrm>
            <a:off x="3026143" y="2299434"/>
            <a:ext cx="1028798" cy="304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D163EC-6910-904F-865C-45D08448F375}"/>
              </a:ext>
            </a:extLst>
          </p:cNvPr>
          <p:cNvSpPr/>
          <p:nvPr/>
        </p:nvSpPr>
        <p:spPr bwMode="white">
          <a:xfrm>
            <a:off x="7217543" y="2299434"/>
            <a:ext cx="800176" cy="304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048FF1-F411-8271-3C39-33FB2A93B687}"/>
              </a:ext>
            </a:extLst>
          </p:cNvPr>
          <p:cNvSpPr/>
          <p:nvPr/>
        </p:nvSpPr>
        <p:spPr bwMode="white">
          <a:xfrm>
            <a:off x="7132320" y="3137795"/>
            <a:ext cx="1490472" cy="2092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EBB151-90FC-6E93-BB65-B10C2EE8993C}"/>
              </a:ext>
            </a:extLst>
          </p:cNvPr>
          <p:cNvSpPr/>
          <p:nvPr/>
        </p:nvSpPr>
        <p:spPr bwMode="white">
          <a:xfrm>
            <a:off x="959020" y="3063241"/>
            <a:ext cx="2562469" cy="294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AAC559E-5902-E96F-AA04-8B0A17F477DC}"/>
              </a:ext>
            </a:extLst>
          </p:cNvPr>
          <p:cNvSpPr/>
          <p:nvPr/>
        </p:nvSpPr>
        <p:spPr bwMode="white">
          <a:xfrm>
            <a:off x="4740807" y="3137795"/>
            <a:ext cx="2267166" cy="1827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0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25E985-600A-4520-9B30-197FF551BF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2" y="1080000"/>
            <a:ext cx="8640000" cy="4139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71CE6B-3EE3-CF7E-EC18-18E53AA96CF9}"/>
              </a:ext>
            </a:extLst>
          </p:cNvPr>
          <p:cNvSpPr/>
          <p:nvPr/>
        </p:nvSpPr>
        <p:spPr bwMode="white">
          <a:xfrm>
            <a:off x="2434347" y="1499656"/>
            <a:ext cx="1209790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040EC8-767D-31E4-2FDE-C1F4307BCFB8}"/>
              </a:ext>
            </a:extLst>
          </p:cNvPr>
          <p:cNvSpPr/>
          <p:nvPr/>
        </p:nvSpPr>
        <p:spPr bwMode="white">
          <a:xfrm>
            <a:off x="6578118" y="1499656"/>
            <a:ext cx="809702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3883AE-1E44-2166-2423-DD3CC3A6796F}"/>
              </a:ext>
            </a:extLst>
          </p:cNvPr>
          <p:cNvSpPr/>
          <p:nvPr/>
        </p:nvSpPr>
        <p:spPr bwMode="white">
          <a:xfrm>
            <a:off x="6876288" y="2338969"/>
            <a:ext cx="1591056" cy="288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E84A40-FE85-12A6-C79B-5FA7B7B155B2}"/>
              </a:ext>
            </a:extLst>
          </p:cNvPr>
          <p:cNvSpPr/>
          <p:nvPr/>
        </p:nvSpPr>
        <p:spPr bwMode="white">
          <a:xfrm>
            <a:off x="662528" y="2338969"/>
            <a:ext cx="2410055" cy="288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CE1D62-B136-2E17-685E-4FD8D393A3C1}"/>
              </a:ext>
            </a:extLst>
          </p:cNvPr>
          <p:cNvSpPr/>
          <p:nvPr/>
        </p:nvSpPr>
        <p:spPr bwMode="white">
          <a:xfrm>
            <a:off x="4501469" y="2338969"/>
            <a:ext cx="2181433" cy="288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1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2637E1-5313-642F-4ADA-4286DE5E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8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48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DD38F2-2CFF-5C7A-2A6F-D6C5A7D5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27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FD0B31-99C8-FC98-0A0A-3C91E251E962}"/>
              </a:ext>
            </a:extLst>
          </p:cNvPr>
          <p:cNvSpPr/>
          <p:nvPr/>
        </p:nvSpPr>
        <p:spPr bwMode="white">
          <a:xfrm>
            <a:off x="1644886" y="2205538"/>
            <a:ext cx="4335290" cy="1402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ED84517-D3E6-7A62-D72D-60A7064353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607693"/>
            <a:ext cx="8640000" cy="240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A29897-A83A-58BF-DCE2-970DABB8D383}"/>
              </a:ext>
            </a:extLst>
          </p:cNvPr>
          <p:cNvSpPr/>
          <p:nvPr/>
        </p:nvSpPr>
        <p:spPr bwMode="white">
          <a:xfrm>
            <a:off x="806606" y="4521085"/>
            <a:ext cx="6344255" cy="1219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8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