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8" r:id="rId5"/>
    <p:sldId id="267" r:id="rId6"/>
    <p:sldId id="266" r:id="rId7"/>
    <p:sldId id="265" r:id="rId8"/>
    <p:sldId id="264" r:id="rId9"/>
    <p:sldId id="262" r:id="rId10"/>
    <p:sldId id="261" r:id="rId11"/>
    <p:sldId id="260" r:id="rId12"/>
    <p:sldId id="257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D1A2E4A-B555-EA05-EDDC-EE8F4C5B55F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392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4CBDBF7-210D-C336-7DD9-593876E188C5}"/>
              </a:ext>
            </a:extLst>
          </p:cNvPr>
          <p:cNvSpPr/>
          <p:nvPr/>
        </p:nvSpPr>
        <p:spPr bwMode="white">
          <a:xfrm>
            <a:off x="739925" y="3502152"/>
            <a:ext cx="6458566" cy="2970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15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D76DEE0-9AC2-5939-D8CB-178BACCA3EF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9029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4F6C7CE-26E5-D6F2-B202-C7A79D6B91C7}"/>
              </a:ext>
            </a:extLst>
          </p:cNvPr>
          <p:cNvSpPr/>
          <p:nvPr/>
        </p:nvSpPr>
        <p:spPr bwMode="white">
          <a:xfrm>
            <a:off x="739925" y="3666745"/>
            <a:ext cx="7392106" cy="1249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386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3748241"/>
            <a:ext cx="8829675" cy="895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284" y="2185923"/>
            <a:ext cx="7573432" cy="1562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8D7A2A0-54CB-24CC-2BC2-B60E983DE73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2549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D6C702E-81ED-EE7D-48C0-DDBDCFE15DC8}"/>
              </a:ext>
            </a:extLst>
          </p:cNvPr>
          <p:cNvSpPr/>
          <p:nvPr/>
        </p:nvSpPr>
        <p:spPr bwMode="white">
          <a:xfrm>
            <a:off x="3388127" y="3559671"/>
            <a:ext cx="895435" cy="305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01C7433-3BD4-9313-7FAC-8CFCEA90D9CB}"/>
              </a:ext>
            </a:extLst>
          </p:cNvPr>
          <p:cNvSpPr/>
          <p:nvPr/>
        </p:nvSpPr>
        <p:spPr bwMode="white">
          <a:xfrm>
            <a:off x="7369958" y="3559671"/>
            <a:ext cx="885909" cy="305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4DB3281-8407-0B32-6F0D-F2E266F73DF7}"/>
              </a:ext>
            </a:extLst>
          </p:cNvPr>
          <p:cNvSpPr/>
          <p:nvPr/>
        </p:nvSpPr>
        <p:spPr bwMode="white">
          <a:xfrm>
            <a:off x="3626275" y="4303573"/>
            <a:ext cx="447717" cy="305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798B08C-67D7-9A29-5657-D4F10BC15C80}"/>
              </a:ext>
            </a:extLst>
          </p:cNvPr>
          <p:cNvSpPr/>
          <p:nvPr/>
        </p:nvSpPr>
        <p:spPr bwMode="white">
          <a:xfrm>
            <a:off x="6950818" y="4303573"/>
            <a:ext cx="266725" cy="305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1EC3D85-F7D0-A06C-D22C-1C640E5468B4}"/>
              </a:ext>
            </a:extLst>
          </p:cNvPr>
          <p:cNvSpPr/>
          <p:nvPr/>
        </p:nvSpPr>
        <p:spPr bwMode="white">
          <a:xfrm>
            <a:off x="3388127" y="5057011"/>
            <a:ext cx="628710" cy="305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4A4556C-94A9-2C6D-5E58-884B5223BDB6}"/>
              </a:ext>
            </a:extLst>
          </p:cNvPr>
          <p:cNvSpPr/>
          <p:nvPr/>
        </p:nvSpPr>
        <p:spPr bwMode="white">
          <a:xfrm>
            <a:off x="7369958" y="5057011"/>
            <a:ext cx="676339" cy="305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7AB0D71-D5DB-BA7D-ED36-2CEE2B4F389E}"/>
              </a:ext>
            </a:extLst>
          </p:cNvPr>
          <p:cNvSpPr/>
          <p:nvPr/>
        </p:nvSpPr>
        <p:spPr bwMode="white">
          <a:xfrm>
            <a:off x="3388127" y="5810450"/>
            <a:ext cx="685865" cy="295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3729E68-4F04-FD5D-A1AD-C49D1D2C0B2F}"/>
              </a:ext>
            </a:extLst>
          </p:cNvPr>
          <p:cNvSpPr/>
          <p:nvPr/>
        </p:nvSpPr>
        <p:spPr bwMode="white">
          <a:xfrm>
            <a:off x="7369958" y="5810450"/>
            <a:ext cx="885909" cy="295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8EAFC37-85A6-3ED3-0D43-FA8AA81F7F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343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354B8C5-4D92-B09C-CB8B-F24CAAC8F02B}"/>
              </a:ext>
            </a:extLst>
          </p:cNvPr>
          <p:cNvSpPr/>
          <p:nvPr/>
        </p:nvSpPr>
        <p:spPr bwMode="white">
          <a:xfrm>
            <a:off x="3311920" y="2893055"/>
            <a:ext cx="1295523" cy="400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1E6A8C2-7F3F-9F7B-0E78-F12841E573DC}"/>
              </a:ext>
            </a:extLst>
          </p:cNvPr>
          <p:cNvSpPr/>
          <p:nvPr/>
        </p:nvSpPr>
        <p:spPr bwMode="white">
          <a:xfrm>
            <a:off x="5826760" y="2902597"/>
            <a:ext cx="447717" cy="381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581121D-36B2-146D-8A8A-CC5FFBFC13A1}"/>
              </a:ext>
            </a:extLst>
          </p:cNvPr>
          <p:cNvSpPr/>
          <p:nvPr/>
        </p:nvSpPr>
        <p:spPr bwMode="white">
          <a:xfrm>
            <a:off x="2559373" y="5154603"/>
            <a:ext cx="447717" cy="381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DD44283-FFAA-CA89-C6C9-0DE90FC0A626}"/>
              </a:ext>
            </a:extLst>
          </p:cNvPr>
          <p:cNvSpPr/>
          <p:nvPr/>
        </p:nvSpPr>
        <p:spPr bwMode="white">
          <a:xfrm>
            <a:off x="5426672" y="5307281"/>
            <a:ext cx="447717" cy="572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B02F323-88AA-5A36-3B45-9CB8FE99C963}"/>
              </a:ext>
            </a:extLst>
          </p:cNvPr>
          <p:cNvSpPr/>
          <p:nvPr/>
        </p:nvSpPr>
        <p:spPr bwMode="white">
          <a:xfrm>
            <a:off x="1825878" y="5946621"/>
            <a:ext cx="885909" cy="305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47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0B61858-E06F-EA77-5BC0-5A623EA62A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532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91F1DFA-31D6-CC40-DB92-FD8F37C3FF7A}"/>
              </a:ext>
            </a:extLst>
          </p:cNvPr>
          <p:cNvSpPr/>
          <p:nvPr/>
        </p:nvSpPr>
        <p:spPr bwMode="white">
          <a:xfrm>
            <a:off x="6712670" y="1356712"/>
            <a:ext cx="600132" cy="305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521DC6A-2536-3A5D-6E3F-C475F6F7059E}"/>
              </a:ext>
            </a:extLst>
          </p:cNvPr>
          <p:cNvSpPr/>
          <p:nvPr/>
        </p:nvSpPr>
        <p:spPr bwMode="white">
          <a:xfrm>
            <a:off x="3340498" y="2110514"/>
            <a:ext cx="885909" cy="305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CF4804D-5DEE-8508-7652-46BDE79C8A04}"/>
              </a:ext>
            </a:extLst>
          </p:cNvPr>
          <p:cNvSpPr/>
          <p:nvPr/>
        </p:nvSpPr>
        <p:spPr bwMode="white">
          <a:xfrm>
            <a:off x="2930884" y="2854774"/>
            <a:ext cx="876383" cy="305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1E996C9-4E74-16E8-5A1F-23A40D057D19}"/>
              </a:ext>
            </a:extLst>
          </p:cNvPr>
          <p:cNvSpPr/>
          <p:nvPr/>
        </p:nvSpPr>
        <p:spPr bwMode="white">
          <a:xfrm>
            <a:off x="3245239" y="3608577"/>
            <a:ext cx="685865" cy="305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3DD497C-AB49-EF9C-8D04-05AF5B6F1A89}"/>
              </a:ext>
            </a:extLst>
          </p:cNvPr>
          <p:cNvSpPr/>
          <p:nvPr/>
        </p:nvSpPr>
        <p:spPr bwMode="white">
          <a:xfrm>
            <a:off x="3759638" y="4371921"/>
            <a:ext cx="476295" cy="295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885FF95-95A8-97A9-C6FB-F67EDF9971C8}"/>
              </a:ext>
            </a:extLst>
          </p:cNvPr>
          <p:cNvSpPr/>
          <p:nvPr/>
        </p:nvSpPr>
        <p:spPr bwMode="white">
          <a:xfrm>
            <a:off x="3969208" y="5116181"/>
            <a:ext cx="485821" cy="305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61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55FCFD3-6393-D516-DEC1-30F9FF37FF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6274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FCFA84E-8C9C-B794-6AB3-9D6FE3D9A5DB}"/>
              </a:ext>
            </a:extLst>
          </p:cNvPr>
          <p:cNvSpPr/>
          <p:nvPr/>
        </p:nvSpPr>
        <p:spPr bwMode="white">
          <a:xfrm>
            <a:off x="2921358" y="3274455"/>
            <a:ext cx="476295" cy="295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FC7B9EF-28AB-136D-1FFF-779DBDB7596B}"/>
              </a:ext>
            </a:extLst>
          </p:cNvPr>
          <p:cNvSpPr/>
          <p:nvPr/>
        </p:nvSpPr>
        <p:spPr bwMode="white">
          <a:xfrm>
            <a:off x="4245459" y="3274455"/>
            <a:ext cx="895435" cy="305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41DD957-C703-205B-F2E8-2D01936270E3}"/>
              </a:ext>
            </a:extLst>
          </p:cNvPr>
          <p:cNvSpPr/>
          <p:nvPr/>
        </p:nvSpPr>
        <p:spPr bwMode="white">
          <a:xfrm>
            <a:off x="5893442" y="3274455"/>
            <a:ext cx="685865" cy="305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3173FFB-4F0F-ADEC-A808-D7F8BD71CBD6}"/>
              </a:ext>
            </a:extLst>
          </p:cNvPr>
          <p:cNvSpPr/>
          <p:nvPr/>
        </p:nvSpPr>
        <p:spPr bwMode="white">
          <a:xfrm>
            <a:off x="7531898" y="3274455"/>
            <a:ext cx="657287" cy="305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566B336-95AA-94D8-B878-082247FC07FD}"/>
              </a:ext>
            </a:extLst>
          </p:cNvPr>
          <p:cNvSpPr/>
          <p:nvPr/>
        </p:nvSpPr>
        <p:spPr bwMode="white">
          <a:xfrm>
            <a:off x="2816573" y="4114073"/>
            <a:ext cx="676339" cy="305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48ED82A-45AF-E631-D291-BBE90DFDD385}"/>
              </a:ext>
            </a:extLst>
          </p:cNvPr>
          <p:cNvSpPr/>
          <p:nvPr/>
        </p:nvSpPr>
        <p:spPr bwMode="white">
          <a:xfrm>
            <a:off x="4350244" y="4114073"/>
            <a:ext cx="685865" cy="305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7465EF8-B827-9272-D414-5D5130EF7FF0}"/>
              </a:ext>
            </a:extLst>
          </p:cNvPr>
          <p:cNvSpPr/>
          <p:nvPr/>
        </p:nvSpPr>
        <p:spPr bwMode="white">
          <a:xfrm>
            <a:off x="5998227" y="4114073"/>
            <a:ext cx="476295" cy="305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0323AE1-58FC-0B55-D0B3-BD4FB2795F35}"/>
              </a:ext>
            </a:extLst>
          </p:cNvPr>
          <p:cNvSpPr/>
          <p:nvPr/>
        </p:nvSpPr>
        <p:spPr bwMode="white">
          <a:xfrm>
            <a:off x="7436639" y="4114073"/>
            <a:ext cx="847805" cy="305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4E16409-47E7-8D51-FA12-9F968DE6F6FE}"/>
              </a:ext>
            </a:extLst>
          </p:cNvPr>
          <p:cNvSpPr/>
          <p:nvPr/>
        </p:nvSpPr>
        <p:spPr bwMode="white">
          <a:xfrm>
            <a:off x="2711788" y="4953691"/>
            <a:ext cx="885909" cy="305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D30C3D3-FF81-8ECD-FAF5-D28CA84452AA}"/>
              </a:ext>
            </a:extLst>
          </p:cNvPr>
          <p:cNvSpPr/>
          <p:nvPr/>
        </p:nvSpPr>
        <p:spPr bwMode="white">
          <a:xfrm>
            <a:off x="4455029" y="4953691"/>
            <a:ext cx="476295" cy="305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F66949B-5041-D9F5-466A-EC09ABE0D823}"/>
              </a:ext>
            </a:extLst>
          </p:cNvPr>
          <p:cNvSpPr/>
          <p:nvPr/>
        </p:nvSpPr>
        <p:spPr bwMode="white">
          <a:xfrm>
            <a:off x="5893442" y="4953691"/>
            <a:ext cx="685865" cy="305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CAFCFA16-E97C-0FD0-2E5A-A30E249F11AD}"/>
              </a:ext>
            </a:extLst>
          </p:cNvPr>
          <p:cNvSpPr/>
          <p:nvPr/>
        </p:nvSpPr>
        <p:spPr bwMode="white">
          <a:xfrm>
            <a:off x="7322328" y="4953691"/>
            <a:ext cx="1076428" cy="305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78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083CF29-285B-54FE-0C74-D3673ACE8A9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8477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B1CDE11-54C8-7B86-DCD9-87E5F070CB8E}"/>
              </a:ext>
            </a:extLst>
          </p:cNvPr>
          <p:cNvSpPr/>
          <p:nvPr/>
        </p:nvSpPr>
        <p:spPr bwMode="white">
          <a:xfrm>
            <a:off x="2797521" y="2177992"/>
            <a:ext cx="857331" cy="295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7CB7760-1DE8-DCAF-E8F7-9F3F953579BC}"/>
              </a:ext>
            </a:extLst>
          </p:cNvPr>
          <p:cNvSpPr/>
          <p:nvPr/>
        </p:nvSpPr>
        <p:spPr bwMode="white">
          <a:xfrm>
            <a:off x="2797521" y="2932265"/>
            <a:ext cx="447717" cy="295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8CCB4CE-EF9D-F7F9-C510-39887A644CCD}"/>
              </a:ext>
            </a:extLst>
          </p:cNvPr>
          <p:cNvSpPr/>
          <p:nvPr/>
        </p:nvSpPr>
        <p:spPr bwMode="white">
          <a:xfrm>
            <a:off x="2378381" y="3676990"/>
            <a:ext cx="866857" cy="3055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9501EE0-A03A-8FAA-92E5-2621821B8195}"/>
              </a:ext>
            </a:extLst>
          </p:cNvPr>
          <p:cNvSpPr/>
          <p:nvPr/>
        </p:nvSpPr>
        <p:spPr bwMode="white">
          <a:xfrm>
            <a:off x="2702262" y="4431264"/>
            <a:ext cx="1057375" cy="3055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77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835A39E-519B-2806-82A7-16867DFCCBF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32" y="238752"/>
            <a:ext cx="8640000" cy="22730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>
            <a:extLst>
              <a:ext uri="{FF2B5EF4-FFF2-40B4-BE49-F238E27FC236}">
                <a16:creationId xmlns:a16="http://schemas.microsoft.com/office/drawing/2014/main" id="{8A0B4D3F-5C43-0F43-6FD0-DAE192F5408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40" y="2511766"/>
            <a:ext cx="8640000" cy="3807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A275FB8-62A3-CBAE-34A9-BD93559C8B5B}"/>
              </a:ext>
            </a:extLst>
          </p:cNvPr>
          <p:cNvSpPr/>
          <p:nvPr/>
        </p:nvSpPr>
        <p:spPr bwMode="white">
          <a:xfrm>
            <a:off x="1917253" y="4156679"/>
            <a:ext cx="5810804" cy="2114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656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6A616B8-7C7B-2B15-542B-62D3113B5E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1962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B0E46F6-C48D-11D1-B53E-C7D3EBEDD4CE}"/>
              </a:ext>
            </a:extLst>
          </p:cNvPr>
          <p:cNvSpPr/>
          <p:nvPr/>
        </p:nvSpPr>
        <p:spPr bwMode="white">
          <a:xfrm>
            <a:off x="739925" y="2852928"/>
            <a:ext cx="6963439" cy="1242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29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9</cp:revision>
  <dcterms:created xsi:type="dcterms:W3CDTF">2023-07-03T01:47:00Z</dcterms:created>
  <dcterms:modified xsi:type="dcterms:W3CDTF">2023-07-06T14:31:09Z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