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8F8375-5948-2B6D-043A-1101BC7EEB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922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0EA7B30-950D-6079-4515-7B0B614F9AAD}"/>
              </a:ext>
            </a:extLst>
          </p:cNvPr>
          <p:cNvSpPr/>
          <p:nvPr/>
        </p:nvSpPr>
        <p:spPr bwMode="white">
          <a:xfrm>
            <a:off x="720873" y="1939542"/>
            <a:ext cx="6237711" cy="1452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45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FFB663-11DB-A111-6895-EBD66894EE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737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857E16-C6B3-5080-D845-E16C70FFD4A5}"/>
              </a:ext>
            </a:extLst>
          </p:cNvPr>
          <p:cNvSpPr/>
          <p:nvPr/>
        </p:nvSpPr>
        <p:spPr bwMode="white">
          <a:xfrm>
            <a:off x="1759197" y="3767816"/>
            <a:ext cx="4200926" cy="2184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80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232F2F-2D0B-8A94-184A-59476AD3AC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247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AC9DF8E-2562-3648-770F-5483F684C1D0}"/>
              </a:ext>
            </a:extLst>
          </p:cNvPr>
          <p:cNvSpPr/>
          <p:nvPr/>
        </p:nvSpPr>
        <p:spPr bwMode="white">
          <a:xfrm>
            <a:off x="1740145" y="2889504"/>
            <a:ext cx="4877265" cy="1246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85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46107" t="69892"/>
          <a:stretch/>
        </p:blipFill>
        <p:spPr>
          <a:xfrm>
            <a:off x="1602658" y="3689049"/>
            <a:ext cx="5938684" cy="9099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84" y="2126731"/>
            <a:ext cx="7573432" cy="156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52A76F-4A0D-D9A4-9674-DCE07B6FEB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400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7B8873C-5679-FA10-D937-7FB40CE6B64F}"/>
              </a:ext>
            </a:extLst>
          </p:cNvPr>
          <p:cNvSpPr/>
          <p:nvPr/>
        </p:nvSpPr>
        <p:spPr bwMode="white">
          <a:xfrm>
            <a:off x="2768943" y="3684975"/>
            <a:ext cx="895435" cy="305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9295DE3-CFFB-A522-17F5-9E9D69C0C548}"/>
              </a:ext>
            </a:extLst>
          </p:cNvPr>
          <p:cNvSpPr/>
          <p:nvPr/>
        </p:nvSpPr>
        <p:spPr bwMode="white">
          <a:xfrm>
            <a:off x="6112538" y="3684975"/>
            <a:ext cx="685865" cy="305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8CCD595-77AA-CBD9-CDE7-33355DEA41ED}"/>
              </a:ext>
            </a:extLst>
          </p:cNvPr>
          <p:cNvSpPr/>
          <p:nvPr/>
        </p:nvSpPr>
        <p:spPr bwMode="white">
          <a:xfrm>
            <a:off x="2568898" y="4448338"/>
            <a:ext cx="676339" cy="305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8D8C8CC-BE8C-B482-4E11-3C8CCCF7311F}"/>
              </a:ext>
            </a:extLst>
          </p:cNvPr>
          <p:cNvSpPr/>
          <p:nvPr/>
        </p:nvSpPr>
        <p:spPr bwMode="white">
          <a:xfrm>
            <a:off x="6322108" y="4448338"/>
            <a:ext cx="895435" cy="305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3AA581C-23BA-64D6-037C-0E645F447194}"/>
              </a:ext>
            </a:extLst>
          </p:cNvPr>
          <p:cNvSpPr/>
          <p:nvPr/>
        </p:nvSpPr>
        <p:spPr bwMode="white">
          <a:xfrm>
            <a:off x="2559373" y="5221243"/>
            <a:ext cx="266725" cy="295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8B742FE-285C-5F95-FF0C-194EE95A1556}"/>
              </a:ext>
            </a:extLst>
          </p:cNvPr>
          <p:cNvSpPr/>
          <p:nvPr/>
        </p:nvSpPr>
        <p:spPr bwMode="white">
          <a:xfrm>
            <a:off x="6122063" y="5221243"/>
            <a:ext cx="676339" cy="295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2FF6D7A-BF58-5A76-F91D-788458DE55A6}"/>
              </a:ext>
            </a:extLst>
          </p:cNvPr>
          <p:cNvSpPr/>
          <p:nvPr/>
        </p:nvSpPr>
        <p:spPr bwMode="white">
          <a:xfrm>
            <a:off x="2568899" y="5994148"/>
            <a:ext cx="676339" cy="295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6FFAD61-133F-C838-1FA8-2476265EEEBF}"/>
              </a:ext>
            </a:extLst>
          </p:cNvPr>
          <p:cNvSpPr/>
          <p:nvPr/>
        </p:nvSpPr>
        <p:spPr bwMode="white">
          <a:xfrm>
            <a:off x="6112538" y="5994148"/>
            <a:ext cx="685865" cy="295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D44C60-C0B7-F70A-4602-0AD7644DC5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133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4022A02-9C6D-2417-0962-2BD8BB0B7180}"/>
              </a:ext>
            </a:extLst>
          </p:cNvPr>
          <p:cNvSpPr/>
          <p:nvPr/>
        </p:nvSpPr>
        <p:spPr bwMode="white">
          <a:xfrm>
            <a:off x="5641848" y="3118105"/>
            <a:ext cx="1728216" cy="1436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71E0ABE-04C0-8CED-3330-9E20D94D978E}"/>
              </a:ext>
            </a:extLst>
          </p:cNvPr>
          <p:cNvSpPr/>
          <p:nvPr/>
        </p:nvSpPr>
        <p:spPr bwMode="white">
          <a:xfrm>
            <a:off x="4140674" y="4411217"/>
            <a:ext cx="381036" cy="314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57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261E61-3114-3251-972B-832F6F12F5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082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81E6956-16B3-E66F-6CC7-551381A018CA}"/>
              </a:ext>
            </a:extLst>
          </p:cNvPr>
          <p:cNvSpPr/>
          <p:nvPr/>
        </p:nvSpPr>
        <p:spPr bwMode="white">
          <a:xfrm>
            <a:off x="4937760" y="2405790"/>
            <a:ext cx="1709928" cy="2355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71EEE75-C88D-5530-699E-EB01E6511BE2}"/>
              </a:ext>
            </a:extLst>
          </p:cNvPr>
          <p:cNvSpPr/>
          <p:nvPr/>
        </p:nvSpPr>
        <p:spPr bwMode="white">
          <a:xfrm>
            <a:off x="3350024" y="4446934"/>
            <a:ext cx="371510" cy="314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94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DB8C48-B767-5982-FD88-DA880466E3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602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72C023A-02E8-7834-375B-AB65891A01FF}"/>
              </a:ext>
            </a:extLst>
          </p:cNvPr>
          <p:cNvSpPr/>
          <p:nvPr/>
        </p:nvSpPr>
        <p:spPr bwMode="white">
          <a:xfrm>
            <a:off x="2435536" y="2251959"/>
            <a:ext cx="1419360" cy="304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7314B3-3202-4C4F-D3CE-DF3C269504E8}"/>
              </a:ext>
            </a:extLst>
          </p:cNvPr>
          <p:cNvSpPr/>
          <p:nvPr/>
        </p:nvSpPr>
        <p:spPr bwMode="white">
          <a:xfrm>
            <a:off x="6826981" y="2251959"/>
            <a:ext cx="1019272" cy="304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9ADEED01-18AD-8188-DE27-6AD0DD78E5E2}"/>
              </a:ext>
            </a:extLst>
          </p:cNvPr>
          <p:cNvSpPr/>
          <p:nvPr/>
        </p:nvSpPr>
        <p:spPr bwMode="white">
          <a:xfrm>
            <a:off x="868680" y="3456432"/>
            <a:ext cx="2473416" cy="1511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54EBB4F6-766B-0B70-3443-1E7838ED62D6}"/>
              </a:ext>
            </a:extLst>
          </p:cNvPr>
          <p:cNvSpPr/>
          <p:nvPr/>
        </p:nvSpPr>
        <p:spPr bwMode="white">
          <a:xfrm>
            <a:off x="5074920" y="2999233"/>
            <a:ext cx="2048256" cy="2501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13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1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C6192B-7158-0B82-A943-39AA27BB87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44" y="1080000"/>
            <a:ext cx="8640000" cy="3682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47A53F8-B944-31D4-7EF6-F47AA99F7200}"/>
              </a:ext>
            </a:extLst>
          </p:cNvPr>
          <p:cNvSpPr/>
          <p:nvPr/>
        </p:nvSpPr>
        <p:spPr bwMode="white">
          <a:xfrm>
            <a:off x="2454141" y="1423486"/>
            <a:ext cx="809702" cy="305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1B958CA-35AA-FBF0-205A-361497537F9B}"/>
              </a:ext>
            </a:extLst>
          </p:cNvPr>
          <p:cNvSpPr/>
          <p:nvPr/>
        </p:nvSpPr>
        <p:spPr bwMode="white">
          <a:xfrm>
            <a:off x="6845585" y="1423486"/>
            <a:ext cx="1228842" cy="305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C053381B-60E3-81E4-0A43-7F30C3F1E122}"/>
              </a:ext>
            </a:extLst>
          </p:cNvPr>
          <p:cNvSpPr/>
          <p:nvPr/>
        </p:nvSpPr>
        <p:spPr bwMode="white">
          <a:xfrm>
            <a:off x="5047488" y="2688336"/>
            <a:ext cx="2660904" cy="1454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E2417C4C-3895-0DDA-FAA4-0E2AFAAD27DB}"/>
              </a:ext>
            </a:extLst>
          </p:cNvPr>
          <p:cNvSpPr/>
          <p:nvPr/>
        </p:nvSpPr>
        <p:spPr bwMode="white">
          <a:xfrm>
            <a:off x="910944" y="2221992"/>
            <a:ext cx="2219535" cy="2445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53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4035AC-6F1F-B5E6-C172-4E179FAC8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12"/>
          <a:stretch/>
        </p:blipFill>
        <p:spPr>
          <a:xfrm>
            <a:off x="216000" y="1080000"/>
            <a:ext cx="8640000" cy="3793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899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154F47-394E-94B3-A17C-82E7109947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6" y="2332728"/>
            <a:ext cx="8640000" cy="3094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AEFA170-E8F9-3627-4F50-D9CA3B8C4639}"/>
              </a:ext>
            </a:extLst>
          </p:cNvPr>
          <p:cNvSpPr/>
          <p:nvPr/>
        </p:nvSpPr>
        <p:spPr bwMode="white">
          <a:xfrm>
            <a:off x="854552" y="2510766"/>
            <a:ext cx="6544299" cy="2916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784035AC-6F1F-B5E6-C172-4E179FAC8C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" t="70216"/>
          <a:stretch/>
        </p:blipFill>
        <p:spPr>
          <a:xfrm>
            <a:off x="274320" y="951984"/>
            <a:ext cx="7941600" cy="1558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0558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10</cp:revision>
  <dcterms:created xsi:type="dcterms:W3CDTF">2023-07-03T01:47:00Z</dcterms:created>
  <dcterms:modified xsi:type="dcterms:W3CDTF">2023-07-06T14:31:36Z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