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0" r:id="rId5"/>
    <p:sldId id="269" r:id="rId6"/>
    <p:sldId id="267" r:id="rId7"/>
    <p:sldId id="265" r:id="rId8"/>
    <p:sldId id="263" r:id="rId9"/>
    <p:sldId id="262" r:id="rId10"/>
    <p:sldId id="261" r:id="rId11"/>
    <p:sldId id="257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216751C-8A51-65CB-6426-F82F96B486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13072"/>
            <a:ext cx="8640000" cy="2916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64921265-D88A-5811-4F85-4497E2B39F1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6" y="3429151"/>
            <a:ext cx="8640000" cy="3259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DEB7A65-6ABB-F77F-EE4C-93F0E1A4E5AE}"/>
              </a:ext>
            </a:extLst>
          </p:cNvPr>
          <p:cNvSpPr/>
          <p:nvPr/>
        </p:nvSpPr>
        <p:spPr bwMode="white">
          <a:xfrm>
            <a:off x="1328938" y="4630165"/>
            <a:ext cx="1152635" cy="371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60FDAAA-3F9B-24EE-5972-BB139635153E}"/>
              </a:ext>
            </a:extLst>
          </p:cNvPr>
          <p:cNvSpPr/>
          <p:nvPr/>
        </p:nvSpPr>
        <p:spPr bwMode="white">
          <a:xfrm>
            <a:off x="3424638" y="4630165"/>
            <a:ext cx="743020" cy="371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6381FDB-C5A8-C50D-CEC4-FE555F435992}"/>
              </a:ext>
            </a:extLst>
          </p:cNvPr>
          <p:cNvSpPr/>
          <p:nvPr/>
        </p:nvSpPr>
        <p:spPr bwMode="white">
          <a:xfrm>
            <a:off x="5044043" y="4630165"/>
            <a:ext cx="1324101" cy="371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809C49A-136A-00C6-24CA-C35E2FAA427E}"/>
              </a:ext>
            </a:extLst>
          </p:cNvPr>
          <p:cNvSpPr/>
          <p:nvPr/>
        </p:nvSpPr>
        <p:spPr bwMode="white">
          <a:xfrm>
            <a:off x="7130217" y="4630165"/>
            <a:ext cx="924013" cy="371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E4810B3-F584-6EE8-4513-10C804309D49}"/>
              </a:ext>
            </a:extLst>
          </p:cNvPr>
          <p:cNvSpPr/>
          <p:nvPr/>
        </p:nvSpPr>
        <p:spPr bwMode="white">
          <a:xfrm>
            <a:off x="1614715" y="5535691"/>
            <a:ext cx="5077309" cy="1220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93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462" y="3674652"/>
            <a:ext cx="4791075" cy="904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10" y="2140913"/>
            <a:ext cx="7554379" cy="1533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1731B59-A7E2-9866-4E88-341C5728275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254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C35FFBF-6596-7F96-AC70-2209AD1F30F5}"/>
              </a:ext>
            </a:extLst>
          </p:cNvPr>
          <p:cNvSpPr/>
          <p:nvPr/>
        </p:nvSpPr>
        <p:spPr bwMode="white">
          <a:xfrm>
            <a:off x="2978513" y="3521522"/>
            <a:ext cx="266725" cy="305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A3BE299-99B9-9E84-D1BA-691EC54B8430}"/>
              </a:ext>
            </a:extLst>
          </p:cNvPr>
          <p:cNvSpPr/>
          <p:nvPr/>
        </p:nvSpPr>
        <p:spPr bwMode="white">
          <a:xfrm>
            <a:off x="7369958" y="3521522"/>
            <a:ext cx="895435" cy="305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F101E24-AFEE-57E0-DD4C-36415EFFE334}"/>
              </a:ext>
            </a:extLst>
          </p:cNvPr>
          <p:cNvSpPr/>
          <p:nvPr/>
        </p:nvSpPr>
        <p:spPr bwMode="white">
          <a:xfrm>
            <a:off x="2988039" y="4294035"/>
            <a:ext cx="257199" cy="295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1A13EEC-A3BD-8FC1-4231-EBFC5F2F3F7F}"/>
              </a:ext>
            </a:extLst>
          </p:cNvPr>
          <p:cNvSpPr/>
          <p:nvPr/>
        </p:nvSpPr>
        <p:spPr bwMode="white">
          <a:xfrm>
            <a:off x="7608105" y="4294035"/>
            <a:ext cx="180992" cy="286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B573C32-658C-97B6-E479-14D42B4559D6}"/>
              </a:ext>
            </a:extLst>
          </p:cNvPr>
          <p:cNvSpPr/>
          <p:nvPr/>
        </p:nvSpPr>
        <p:spPr bwMode="white">
          <a:xfrm>
            <a:off x="3216661" y="5047474"/>
            <a:ext cx="857331" cy="305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B32638E-3BA4-4E5C-4CFD-52EB8B41A2E8}"/>
              </a:ext>
            </a:extLst>
          </p:cNvPr>
          <p:cNvSpPr/>
          <p:nvPr/>
        </p:nvSpPr>
        <p:spPr bwMode="white">
          <a:xfrm>
            <a:off x="6750773" y="5047474"/>
            <a:ext cx="685865" cy="305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27BED72-B8B3-976D-F5AA-D72C46644713}"/>
              </a:ext>
            </a:extLst>
          </p:cNvPr>
          <p:cNvSpPr/>
          <p:nvPr/>
        </p:nvSpPr>
        <p:spPr bwMode="white">
          <a:xfrm>
            <a:off x="3188083" y="5819987"/>
            <a:ext cx="876383" cy="305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C071B63-6C6F-A175-8AAD-2953B5673B11}"/>
              </a:ext>
            </a:extLst>
          </p:cNvPr>
          <p:cNvSpPr/>
          <p:nvPr/>
        </p:nvSpPr>
        <p:spPr bwMode="white">
          <a:xfrm>
            <a:off x="7169914" y="5819987"/>
            <a:ext cx="619184" cy="305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23E732F-8CB6-BB4B-8C11-BB99D56367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885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8DEB888-D422-0967-0682-D39C3D17BF0C}"/>
              </a:ext>
            </a:extLst>
          </p:cNvPr>
          <p:cNvSpPr/>
          <p:nvPr/>
        </p:nvSpPr>
        <p:spPr bwMode="white">
          <a:xfrm>
            <a:off x="5864864" y="2216137"/>
            <a:ext cx="885909" cy="295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655956B-1BDE-74FC-B996-A6B108CB9E93}"/>
              </a:ext>
            </a:extLst>
          </p:cNvPr>
          <p:cNvSpPr/>
          <p:nvPr/>
        </p:nvSpPr>
        <p:spPr bwMode="white">
          <a:xfrm>
            <a:off x="4331192" y="2979927"/>
            <a:ext cx="895435" cy="305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097C95A-45E3-E127-2178-241859BCD1F1}"/>
              </a:ext>
            </a:extLst>
          </p:cNvPr>
          <p:cNvSpPr/>
          <p:nvPr/>
        </p:nvSpPr>
        <p:spPr bwMode="white">
          <a:xfrm>
            <a:off x="6169693" y="3743717"/>
            <a:ext cx="1028798" cy="305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3B71AED-2FF9-BF38-ECB9-84A2AF05AE08}"/>
              </a:ext>
            </a:extLst>
          </p:cNvPr>
          <p:cNvSpPr/>
          <p:nvPr/>
        </p:nvSpPr>
        <p:spPr bwMode="white">
          <a:xfrm>
            <a:off x="1730619" y="4517054"/>
            <a:ext cx="857331" cy="295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12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2D2DE2-9DE0-A613-5861-6B39B7E83AF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247896"/>
            <a:ext cx="8640000" cy="3854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276842F-7D08-7F8F-7771-1A232D756D3B}"/>
              </a:ext>
            </a:extLst>
          </p:cNvPr>
          <p:cNvSpPr/>
          <p:nvPr/>
        </p:nvSpPr>
        <p:spPr bwMode="white">
          <a:xfrm>
            <a:off x="3978734" y="562710"/>
            <a:ext cx="914487" cy="305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27185E1-E626-CAA3-DB24-A17F915C1D5B}"/>
              </a:ext>
            </a:extLst>
          </p:cNvPr>
          <p:cNvSpPr/>
          <p:nvPr/>
        </p:nvSpPr>
        <p:spPr bwMode="white">
          <a:xfrm>
            <a:off x="4550288" y="2861806"/>
            <a:ext cx="657287" cy="305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E7AA175-731C-6A77-C10D-7C9364C14F87}"/>
              </a:ext>
            </a:extLst>
          </p:cNvPr>
          <p:cNvSpPr/>
          <p:nvPr/>
        </p:nvSpPr>
        <p:spPr bwMode="white">
          <a:xfrm>
            <a:off x="6331633" y="3634531"/>
            <a:ext cx="847805" cy="295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9A55BB8B-232E-4E13-F5FD-1C0587450C1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101982"/>
            <a:ext cx="8640000" cy="2396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793131D-E9F0-D173-FE22-C47C2DB04A79}"/>
              </a:ext>
            </a:extLst>
          </p:cNvPr>
          <p:cNvSpPr/>
          <p:nvPr/>
        </p:nvSpPr>
        <p:spPr bwMode="white">
          <a:xfrm>
            <a:off x="5760079" y="5934875"/>
            <a:ext cx="676339" cy="305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13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8312BFF-9120-F3BF-51F3-445544A0F76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58208"/>
            <a:ext cx="8640000" cy="3492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A89A33E-69A6-A16F-BD94-9E3911A5F848}"/>
              </a:ext>
            </a:extLst>
          </p:cNvPr>
          <p:cNvSpPr/>
          <p:nvPr/>
        </p:nvSpPr>
        <p:spPr bwMode="white">
          <a:xfrm>
            <a:off x="3064246" y="1536575"/>
            <a:ext cx="1219316" cy="305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6F15F4F-A2C4-3461-9AA3-052E68C4BFE6}"/>
              </a:ext>
            </a:extLst>
          </p:cNvPr>
          <p:cNvSpPr/>
          <p:nvPr/>
        </p:nvSpPr>
        <p:spPr bwMode="white">
          <a:xfrm>
            <a:off x="7036551" y="1536575"/>
            <a:ext cx="1428886" cy="305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FDC9671E-5080-A05C-73CD-2494BE8CEED4}"/>
              </a:ext>
            </a:extLst>
          </p:cNvPr>
          <p:cNvSpPr/>
          <p:nvPr/>
        </p:nvSpPr>
        <p:spPr bwMode="white">
          <a:xfrm>
            <a:off x="877824" y="2359152"/>
            <a:ext cx="2186422" cy="1534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47C11F06-305C-D25D-160D-653C834083F3}"/>
              </a:ext>
            </a:extLst>
          </p:cNvPr>
          <p:cNvSpPr/>
          <p:nvPr/>
        </p:nvSpPr>
        <p:spPr bwMode="white">
          <a:xfrm>
            <a:off x="5065776" y="2359152"/>
            <a:ext cx="2093975" cy="1534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img_16777215">
            <a:extLst>
              <a:ext uri="{FF2B5EF4-FFF2-40B4-BE49-F238E27FC236}">
                <a16:creationId xmlns:a16="http://schemas.microsoft.com/office/drawing/2014/main" id="{E0C60ED9-33D4-568F-D64F-28E01F9DDFE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" y="4053147"/>
            <a:ext cx="8640000" cy="2579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BE003C57-E769-06E1-3840-49FC375B9334}"/>
              </a:ext>
            </a:extLst>
          </p:cNvPr>
          <p:cNvSpPr/>
          <p:nvPr/>
        </p:nvSpPr>
        <p:spPr bwMode="white">
          <a:xfrm>
            <a:off x="3259301" y="4167811"/>
            <a:ext cx="1209790" cy="305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44CCD509-4BDB-8BC3-A953-779F608E433C}"/>
              </a:ext>
            </a:extLst>
          </p:cNvPr>
          <p:cNvSpPr/>
          <p:nvPr/>
        </p:nvSpPr>
        <p:spPr bwMode="white">
          <a:xfrm>
            <a:off x="6602895" y="4167811"/>
            <a:ext cx="1219316" cy="305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9C6D2D42-EC82-B752-41BB-83259716C5BD}"/>
              </a:ext>
            </a:extLst>
          </p:cNvPr>
          <p:cNvSpPr/>
          <p:nvPr/>
        </p:nvSpPr>
        <p:spPr bwMode="white">
          <a:xfrm>
            <a:off x="877824" y="4939107"/>
            <a:ext cx="2572920" cy="1569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C5C50247-E445-D5A5-F80D-402037B87F9F}"/>
              </a:ext>
            </a:extLst>
          </p:cNvPr>
          <p:cNvSpPr/>
          <p:nvPr/>
        </p:nvSpPr>
        <p:spPr bwMode="white">
          <a:xfrm>
            <a:off x="5032656" y="4898026"/>
            <a:ext cx="2154834" cy="1620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805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0" grpId="0" animBg="1"/>
      <p:bldP spid="24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844CA6C-42D5-E2C5-25DC-29984F395C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12" y="1"/>
            <a:ext cx="7364375" cy="24421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>
            <a:extLst>
              <a:ext uri="{FF2B5EF4-FFF2-40B4-BE49-F238E27FC236}">
                <a16:creationId xmlns:a16="http://schemas.microsoft.com/office/drawing/2014/main" id="{C8228903-82E7-1AF8-236B-199D720CD9E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24" y="2290432"/>
            <a:ext cx="7364376" cy="4607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CE0375D-C26D-84BC-9931-3CA46A79D1D0}"/>
              </a:ext>
            </a:extLst>
          </p:cNvPr>
          <p:cNvSpPr/>
          <p:nvPr/>
        </p:nvSpPr>
        <p:spPr bwMode="white">
          <a:xfrm>
            <a:off x="5578727" y="5550814"/>
            <a:ext cx="1057375" cy="295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C79D131-DC9B-D763-095D-81F58E41E62F}"/>
              </a:ext>
            </a:extLst>
          </p:cNvPr>
          <p:cNvSpPr/>
          <p:nvPr/>
        </p:nvSpPr>
        <p:spPr bwMode="white">
          <a:xfrm>
            <a:off x="4924090" y="6224365"/>
            <a:ext cx="1066901" cy="295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04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2DFC74A-A810-DB64-959F-414F378A0F7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322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919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528F04-BBFE-558F-5DA5-73D1F6821C9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107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2C90375-FB0C-2ED1-9ECD-AC96FE660550}"/>
              </a:ext>
            </a:extLst>
          </p:cNvPr>
          <p:cNvSpPr/>
          <p:nvPr/>
        </p:nvSpPr>
        <p:spPr bwMode="white">
          <a:xfrm>
            <a:off x="177896" y="1344169"/>
            <a:ext cx="7906504" cy="2724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12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9</cp:revision>
  <dcterms:created xsi:type="dcterms:W3CDTF">2023-07-03T01:47:00Z</dcterms:created>
  <dcterms:modified xsi:type="dcterms:W3CDTF">2023-07-06T14:29:50Z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