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EA82F8-3FBF-4FF7-2CA0-8E87D63819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59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172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EC96DF-0645-B1F7-FDAC-17BF8E34AD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20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7B5970-59A9-D6E9-D8CC-7CF2A90C909E}"/>
              </a:ext>
            </a:extLst>
          </p:cNvPr>
          <p:cNvSpPr/>
          <p:nvPr/>
        </p:nvSpPr>
        <p:spPr bwMode="white">
          <a:xfrm>
            <a:off x="3778690" y="3006483"/>
            <a:ext cx="847805" cy="381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572A10-4181-4DF8-D958-7DC0DDF56BA4}"/>
              </a:ext>
            </a:extLst>
          </p:cNvPr>
          <p:cNvSpPr/>
          <p:nvPr/>
        </p:nvSpPr>
        <p:spPr bwMode="white">
          <a:xfrm>
            <a:off x="2368855" y="3645465"/>
            <a:ext cx="828754" cy="371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E1F636-E05E-489C-6833-9C9573915E31}"/>
              </a:ext>
            </a:extLst>
          </p:cNvPr>
          <p:cNvSpPr/>
          <p:nvPr/>
        </p:nvSpPr>
        <p:spPr bwMode="white">
          <a:xfrm>
            <a:off x="5112317" y="4046021"/>
            <a:ext cx="838280" cy="391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87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65B648-B701-5474-5348-F38004BC54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76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660741-6217-B06F-61C0-C7748F2327BC}"/>
              </a:ext>
            </a:extLst>
          </p:cNvPr>
          <p:cNvSpPr/>
          <p:nvPr/>
        </p:nvSpPr>
        <p:spPr bwMode="white">
          <a:xfrm>
            <a:off x="4778910" y="2426617"/>
            <a:ext cx="885909" cy="30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BAFBA7-4F6E-3AEC-15E0-E745A798BBB0}"/>
              </a:ext>
            </a:extLst>
          </p:cNvPr>
          <p:cNvSpPr/>
          <p:nvPr/>
        </p:nvSpPr>
        <p:spPr bwMode="white">
          <a:xfrm>
            <a:off x="4778910" y="3238408"/>
            <a:ext cx="885909" cy="30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2624EE-2FA0-E748-01F8-AC97986F8C71}"/>
              </a:ext>
            </a:extLst>
          </p:cNvPr>
          <p:cNvSpPr/>
          <p:nvPr/>
        </p:nvSpPr>
        <p:spPr bwMode="white">
          <a:xfrm>
            <a:off x="4778910" y="4040648"/>
            <a:ext cx="885909" cy="30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5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3640087"/>
            <a:ext cx="7305675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8" y="2068243"/>
            <a:ext cx="8373644" cy="15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D5767A-41D8-5117-DFC3-D8A47F5E48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22800"/>
            <a:ext cx="8640000" cy="2332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75D02FDB-3CA1-2AE2-DC36-1D0542B622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00" y="2584748"/>
            <a:ext cx="8640000" cy="3816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C68A27-8BF1-B2D6-D64A-F4B17773B98C}"/>
              </a:ext>
            </a:extLst>
          </p:cNvPr>
          <p:cNvSpPr/>
          <p:nvPr/>
        </p:nvSpPr>
        <p:spPr bwMode="white">
          <a:xfrm>
            <a:off x="2406850" y="5704371"/>
            <a:ext cx="666813" cy="30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D6DD76-76AB-17A0-D8D6-E41B4C07A5D4}"/>
              </a:ext>
            </a:extLst>
          </p:cNvPr>
          <p:cNvSpPr/>
          <p:nvPr/>
        </p:nvSpPr>
        <p:spPr bwMode="white">
          <a:xfrm>
            <a:off x="4159617" y="5723451"/>
            <a:ext cx="428665" cy="30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463560-E5B6-19B9-25A3-64AC927EAD67}"/>
              </a:ext>
            </a:extLst>
          </p:cNvPr>
          <p:cNvSpPr/>
          <p:nvPr/>
        </p:nvSpPr>
        <p:spPr bwMode="white">
          <a:xfrm>
            <a:off x="5626607" y="5704371"/>
            <a:ext cx="885909" cy="30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9D8C14-E911-4F48-4171-CBD0F5B1D6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12" y="1080000"/>
            <a:ext cx="8640000" cy="371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8E356A6-F151-20CD-60A4-D85459A386FD}"/>
              </a:ext>
            </a:extLst>
          </p:cNvPr>
          <p:cNvSpPr/>
          <p:nvPr/>
        </p:nvSpPr>
        <p:spPr bwMode="white">
          <a:xfrm>
            <a:off x="2264725" y="4135736"/>
            <a:ext cx="828754" cy="305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B3E50F-2EBF-3303-6B76-0E0551B01D69}"/>
              </a:ext>
            </a:extLst>
          </p:cNvPr>
          <p:cNvSpPr/>
          <p:nvPr/>
        </p:nvSpPr>
        <p:spPr bwMode="white">
          <a:xfrm>
            <a:off x="4122277" y="4154834"/>
            <a:ext cx="438191" cy="305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FA8024-196B-4685-7447-CC1D41AF22D6}"/>
              </a:ext>
            </a:extLst>
          </p:cNvPr>
          <p:cNvSpPr/>
          <p:nvPr/>
        </p:nvSpPr>
        <p:spPr bwMode="white">
          <a:xfrm>
            <a:off x="5589267" y="4135736"/>
            <a:ext cx="895435" cy="305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77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3C37B6-DA2F-B47C-C00F-BC8E593B40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69104"/>
            <a:ext cx="8640000" cy="5381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A6C37F-4C79-C282-A075-097C571C3C78}"/>
              </a:ext>
            </a:extLst>
          </p:cNvPr>
          <p:cNvSpPr/>
          <p:nvPr/>
        </p:nvSpPr>
        <p:spPr bwMode="white">
          <a:xfrm>
            <a:off x="1378160" y="2276764"/>
            <a:ext cx="428665" cy="305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8CE519-ACF0-D48A-855E-8F739FE5888A}"/>
              </a:ext>
            </a:extLst>
          </p:cNvPr>
          <p:cNvSpPr/>
          <p:nvPr/>
        </p:nvSpPr>
        <p:spPr bwMode="white">
          <a:xfrm>
            <a:off x="6064908" y="2276764"/>
            <a:ext cx="438191" cy="305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B289A1-D2D0-F5A5-7F00-F64962E44BE6}"/>
              </a:ext>
            </a:extLst>
          </p:cNvPr>
          <p:cNvSpPr/>
          <p:nvPr/>
        </p:nvSpPr>
        <p:spPr bwMode="white">
          <a:xfrm>
            <a:off x="1797300" y="3345485"/>
            <a:ext cx="428665" cy="314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5DB788-C334-D0AF-F29B-1F68E604D8B3}"/>
              </a:ext>
            </a:extLst>
          </p:cNvPr>
          <p:cNvSpPr/>
          <p:nvPr/>
        </p:nvSpPr>
        <p:spPr bwMode="white">
          <a:xfrm>
            <a:off x="6103012" y="3431365"/>
            <a:ext cx="371510" cy="162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587BD7-CEE5-3D2F-6336-A66BAB8E92FA}"/>
              </a:ext>
            </a:extLst>
          </p:cNvPr>
          <p:cNvSpPr/>
          <p:nvPr/>
        </p:nvSpPr>
        <p:spPr bwMode="white">
          <a:xfrm>
            <a:off x="2006871" y="4433291"/>
            <a:ext cx="438191" cy="305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A1D445C-46F0-CE7D-3653-E689F0C95767}"/>
              </a:ext>
            </a:extLst>
          </p:cNvPr>
          <p:cNvSpPr/>
          <p:nvPr/>
        </p:nvSpPr>
        <p:spPr bwMode="white">
          <a:xfrm>
            <a:off x="6064908" y="4423749"/>
            <a:ext cx="438191" cy="314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D129006-7258-B558-E577-BFCBB1E66733}"/>
              </a:ext>
            </a:extLst>
          </p:cNvPr>
          <p:cNvSpPr/>
          <p:nvPr/>
        </p:nvSpPr>
        <p:spPr bwMode="white">
          <a:xfrm>
            <a:off x="2216441" y="5502012"/>
            <a:ext cx="438191" cy="305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3336C53-769E-2A63-5ED8-47DA6C503090}"/>
              </a:ext>
            </a:extLst>
          </p:cNvPr>
          <p:cNvSpPr/>
          <p:nvPr/>
        </p:nvSpPr>
        <p:spPr bwMode="white">
          <a:xfrm>
            <a:off x="6131589" y="5502012"/>
            <a:ext cx="304829" cy="231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5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FF00D9-57D8-44C1-3AB3-1A495F285A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04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D15B26-FC22-54BF-3775-A89845B20ECC}"/>
              </a:ext>
            </a:extLst>
          </p:cNvPr>
          <p:cNvSpPr/>
          <p:nvPr/>
        </p:nvSpPr>
        <p:spPr bwMode="white">
          <a:xfrm>
            <a:off x="1606782" y="3122325"/>
            <a:ext cx="1114531" cy="305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AEAA2A-8886-04FC-DB07-BE55E7B153AB}"/>
              </a:ext>
            </a:extLst>
          </p:cNvPr>
          <p:cNvSpPr/>
          <p:nvPr/>
        </p:nvSpPr>
        <p:spPr bwMode="white">
          <a:xfrm>
            <a:off x="3492912" y="3122325"/>
            <a:ext cx="1047850" cy="305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C1A104-5A51-B5A8-2BDC-39EF47379BA0}"/>
              </a:ext>
            </a:extLst>
          </p:cNvPr>
          <p:cNvSpPr/>
          <p:nvPr/>
        </p:nvSpPr>
        <p:spPr bwMode="white">
          <a:xfrm>
            <a:off x="5379042" y="3122325"/>
            <a:ext cx="1105005" cy="305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15C401-BB90-1521-C3D8-09E6DB7ACE46}"/>
              </a:ext>
            </a:extLst>
          </p:cNvPr>
          <p:cNvSpPr/>
          <p:nvPr/>
        </p:nvSpPr>
        <p:spPr bwMode="white">
          <a:xfrm>
            <a:off x="7293750" y="3122325"/>
            <a:ext cx="1076427" cy="305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FFD603-3321-63C6-398D-94F17F6FDB7B}"/>
              </a:ext>
            </a:extLst>
          </p:cNvPr>
          <p:cNvSpPr/>
          <p:nvPr/>
        </p:nvSpPr>
        <p:spPr bwMode="white">
          <a:xfrm>
            <a:off x="1721093" y="4735189"/>
            <a:ext cx="885909" cy="305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3FC159F-A9E3-D7BC-B49D-9ACA1EF2B315}"/>
              </a:ext>
            </a:extLst>
          </p:cNvPr>
          <p:cNvSpPr/>
          <p:nvPr/>
        </p:nvSpPr>
        <p:spPr bwMode="white">
          <a:xfrm>
            <a:off x="3502438" y="4735189"/>
            <a:ext cx="1095479" cy="305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D391EA9-52C9-9078-2B9C-A4AA135DDB60}"/>
              </a:ext>
            </a:extLst>
          </p:cNvPr>
          <p:cNvSpPr/>
          <p:nvPr/>
        </p:nvSpPr>
        <p:spPr bwMode="white">
          <a:xfrm>
            <a:off x="5483828" y="4735189"/>
            <a:ext cx="885909" cy="305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AA1692C-4632-208B-1850-6F0A102AF5E8}"/>
              </a:ext>
            </a:extLst>
          </p:cNvPr>
          <p:cNvSpPr/>
          <p:nvPr/>
        </p:nvSpPr>
        <p:spPr bwMode="white">
          <a:xfrm>
            <a:off x="7369958" y="4735189"/>
            <a:ext cx="885909" cy="305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8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B77E78-B903-5C81-4BB6-FC00A7038E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18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D1C58D-05BF-D570-8184-E70179B43137}"/>
              </a:ext>
            </a:extLst>
          </p:cNvPr>
          <p:cNvSpPr/>
          <p:nvPr/>
        </p:nvSpPr>
        <p:spPr bwMode="white">
          <a:xfrm>
            <a:off x="1930663" y="2989215"/>
            <a:ext cx="666813" cy="305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780A66-B98F-E287-C2BC-E5811429D8AD}"/>
              </a:ext>
            </a:extLst>
          </p:cNvPr>
          <p:cNvSpPr/>
          <p:nvPr/>
        </p:nvSpPr>
        <p:spPr bwMode="white">
          <a:xfrm>
            <a:off x="3816793" y="2989215"/>
            <a:ext cx="676339" cy="305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8FCD3A-ED82-A1F9-B86C-AA8856677553}"/>
              </a:ext>
            </a:extLst>
          </p:cNvPr>
          <p:cNvSpPr/>
          <p:nvPr/>
        </p:nvSpPr>
        <p:spPr bwMode="white">
          <a:xfrm>
            <a:off x="5702923" y="2989215"/>
            <a:ext cx="676339" cy="305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B53CCA-A3EC-C73D-C1D3-69220663AA52}"/>
              </a:ext>
            </a:extLst>
          </p:cNvPr>
          <p:cNvSpPr/>
          <p:nvPr/>
        </p:nvSpPr>
        <p:spPr bwMode="white">
          <a:xfrm>
            <a:off x="1930663" y="4612049"/>
            <a:ext cx="676339" cy="305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BF6DA5-C3FE-5A40-A7E5-680CF9E6F83C}"/>
              </a:ext>
            </a:extLst>
          </p:cNvPr>
          <p:cNvSpPr/>
          <p:nvPr/>
        </p:nvSpPr>
        <p:spPr bwMode="white">
          <a:xfrm>
            <a:off x="3816793" y="4612049"/>
            <a:ext cx="695391" cy="305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606EE9-1F3D-82B1-CD48-9ED2986541A0}"/>
              </a:ext>
            </a:extLst>
          </p:cNvPr>
          <p:cNvSpPr/>
          <p:nvPr/>
        </p:nvSpPr>
        <p:spPr bwMode="white">
          <a:xfrm>
            <a:off x="5588613" y="4612049"/>
            <a:ext cx="895435" cy="305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6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5D4E7D-D81F-EB9A-8E3F-E8EA44D0D6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57040"/>
            <a:ext cx="8640000" cy="4495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0D89F7-7F8C-0AB9-AAE8-3142983174EA}"/>
              </a:ext>
            </a:extLst>
          </p:cNvPr>
          <p:cNvSpPr/>
          <p:nvPr/>
        </p:nvSpPr>
        <p:spPr bwMode="white">
          <a:xfrm>
            <a:off x="5626716" y="3053349"/>
            <a:ext cx="1933759" cy="362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EC867C-F30D-6D75-EA50-93015E85C129}"/>
              </a:ext>
            </a:extLst>
          </p:cNvPr>
          <p:cNvSpPr/>
          <p:nvPr/>
        </p:nvSpPr>
        <p:spPr bwMode="white">
          <a:xfrm>
            <a:off x="5617190" y="4103159"/>
            <a:ext cx="2791091" cy="362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94AF82D0-9EFC-6388-C15D-4779EABB66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0" y="4752132"/>
            <a:ext cx="8640000" cy="2273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67F5A21-A2AA-E478-A289-2A9962B115BC}"/>
              </a:ext>
            </a:extLst>
          </p:cNvPr>
          <p:cNvSpPr/>
          <p:nvPr/>
        </p:nvSpPr>
        <p:spPr bwMode="white">
          <a:xfrm>
            <a:off x="5626651" y="5162802"/>
            <a:ext cx="1952811" cy="362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258ADD2-A458-C0C3-7B05-2BC404269049}"/>
              </a:ext>
            </a:extLst>
          </p:cNvPr>
          <p:cNvSpPr/>
          <p:nvPr/>
        </p:nvSpPr>
        <p:spPr bwMode="white">
          <a:xfrm>
            <a:off x="5626651" y="6213355"/>
            <a:ext cx="257199" cy="30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3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B2528B-5D15-3555-E671-84E37397EA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69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EB9498-E694-9370-074D-E3C82C9CF766}"/>
              </a:ext>
            </a:extLst>
          </p:cNvPr>
          <p:cNvSpPr/>
          <p:nvPr/>
        </p:nvSpPr>
        <p:spPr bwMode="white">
          <a:xfrm>
            <a:off x="3902527" y="2938372"/>
            <a:ext cx="552502" cy="69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ED5D60-C058-B5BF-4D93-C3F16B868656}"/>
              </a:ext>
            </a:extLst>
          </p:cNvPr>
          <p:cNvSpPr/>
          <p:nvPr/>
        </p:nvSpPr>
        <p:spPr bwMode="white">
          <a:xfrm>
            <a:off x="5779131" y="2938372"/>
            <a:ext cx="790650" cy="69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669994-FA5E-7AD3-69A4-06F5F4399059}"/>
              </a:ext>
            </a:extLst>
          </p:cNvPr>
          <p:cNvSpPr/>
          <p:nvPr/>
        </p:nvSpPr>
        <p:spPr bwMode="white">
          <a:xfrm>
            <a:off x="4093045" y="3777022"/>
            <a:ext cx="190518" cy="123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AB83C8-5FD3-C15B-9332-54EC5F9AE335}"/>
              </a:ext>
            </a:extLst>
          </p:cNvPr>
          <p:cNvSpPr/>
          <p:nvPr/>
        </p:nvSpPr>
        <p:spPr bwMode="white">
          <a:xfrm>
            <a:off x="4521711" y="3777022"/>
            <a:ext cx="190518" cy="123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61B2DF7-A6BA-425B-92E8-148950B0CE8E}"/>
              </a:ext>
            </a:extLst>
          </p:cNvPr>
          <p:cNvSpPr/>
          <p:nvPr/>
        </p:nvSpPr>
        <p:spPr bwMode="white">
          <a:xfrm>
            <a:off x="6026804" y="3767492"/>
            <a:ext cx="152414" cy="133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2A0449D-563B-0E9A-CB00-726096CE854E}"/>
              </a:ext>
            </a:extLst>
          </p:cNvPr>
          <p:cNvSpPr/>
          <p:nvPr/>
        </p:nvSpPr>
        <p:spPr bwMode="white">
          <a:xfrm>
            <a:off x="4369296" y="3900913"/>
            <a:ext cx="552502" cy="724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EC8F2E3-17DB-88B6-038E-1D8A5D9A04C4}"/>
              </a:ext>
            </a:extLst>
          </p:cNvPr>
          <p:cNvSpPr/>
          <p:nvPr/>
        </p:nvSpPr>
        <p:spPr bwMode="white">
          <a:xfrm>
            <a:off x="5969649" y="3887079"/>
            <a:ext cx="790650" cy="747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96B6E6C-154C-FFE4-245E-C989774780A3}"/>
              </a:ext>
            </a:extLst>
          </p:cNvPr>
          <p:cNvSpPr/>
          <p:nvPr/>
        </p:nvSpPr>
        <p:spPr bwMode="white">
          <a:xfrm>
            <a:off x="2768943" y="5092178"/>
            <a:ext cx="4219977" cy="324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61B2DF7-A6BA-425B-92E8-148950B0CE8E}"/>
              </a:ext>
            </a:extLst>
          </p:cNvPr>
          <p:cNvSpPr/>
          <p:nvPr/>
        </p:nvSpPr>
        <p:spPr bwMode="white">
          <a:xfrm>
            <a:off x="6236372" y="3767492"/>
            <a:ext cx="190519" cy="133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5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12</cp:revision>
  <dcterms:created xsi:type="dcterms:W3CDTF">2023-07-03T01:47:00Z</dcterms:created>
  <dcterms:modified xsi:type="dcterms:W3CDTF">2023-07-06T14:27:03Z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