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27682D-0012-ACB2-AE74-FF5AEFE5CB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31944"/>
            <a:ext cx="8640000" cy="2916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F6DA6F-799D-E3FC-8D14-7214CA46DC43}"/>
              </a:ext>
            </a:extLst>
          </p:cNvPr>
          <p:cNvSpPr/>
          <p:nvPr/>
        </p:nvSpPr>
        <p:spPr bwMode="white">
          <a:xfrm>
            <a:off x="1408176" y="3071539"/>
            <a:ext cx="5495011" cy="400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5C09F50-B8A9-4AD3-08C6-1AB2F6910A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6" y="3548023"/>
            <a:ext cx="8640000" cy="1515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FC0FD3-4E2F-5AD8-D9AB-2570DA525C2F}"/>
              </a:ext>
            </a:extLst>
          </p:cNvPr>
          <p:cNvSpPr/>
          <p:nvPr/>
        </p:nvSpPr>
        <p:spPr bwMode="white">
          <a:xfrm>
            <a:off x="1289304" y="4453416"/>
            <a:ext cx="5604675" cy="409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12CFD072-9B63-3A0B-BB61-465AA64C3A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6" y="5063365"/>
            <a:ext cx="8640000" cy="1273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0A72BBA-B85B-E9C2-2A38-DA30A12B2206}"/>
              </a:ext>
            </a:extLst>
          </p:cNvPr>
          <p:cNvSpPr/>
          <p:nvPr/>
        </p:nvSpPr>
        <p:spPr bwMode="white">
          <a:xfrm>
            <a:off x="1453896" y="5877190"/>
            <a:ext cx="5440083" cy="402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3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3FEF26-1683-5CC7-06AB-E256AE57FA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176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28B396-3390-4BBB-9863-C8C56285AE3D}"/>
              </a:ext>
            </a:extLst>
          </p:cNvPr>
          <p:cNvSpPr/>
          <p:nvPr/>
        </p:nvSpPr>
        <p:spPr bwMode="white">
          <a:xfrm>
            <a:off x="901865" y="3539485"/>
            <a:ext cx="7992238" cy="2564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2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3709220"/>
            <a:ext cx="602932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8" y="2137376"/>
            <a:ext cx="8373644" cy="15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DC8B8D-A4FD-134A-6AEC-E716A32061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8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3F0E7D-1BB4-0DD7-5F9A-7A884C067A8A}"/>
              </a:ext>
            </a:extLst>
          </p:cNvPr>
          <p:cNvSpPr/>
          <p:nvPr/>
        </p:nvSpPr>
        <p:spPr bwMode="white">
          <a:xfrm>
            <a:off x="5874390" y="3406902"/>
            <a:ext cx="1476515" cy="400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1F3D41-87F2-DC5F-DDF0-AC01AFC8038B}"/>
              </a:ext>
            </a:extLst>
          </p:cNvPr>
          <p:cNvSpPr/>
          <p:nvPr/>
        </p:nvSpPr>
        <p:spPr bwMode="white">
          <a:xfrm>
            <a:off x="3092824" y="4131675"/>
            <a:ext cx="866857" cy="400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1BA735-2AA7-770B-BBD1-59D78D2DDBD0}"/>
              </a:ext>
            </a:extLst>
          </p:cNvPr>
          <p:cNvSpPr/>
          <p:nvPr/>
        </p:nvSpPr>
        <p:spPr bwMode="white">
          <a:xfrm>
            <a:off x="5617190" y="4131675"/>
            <a:ext cx="2133804" cy="400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459F302-B963-A833-A4FB-40DE89049480}"/>
              </a:ext>
            </a:extLst>
          </p:cNvPr>
          <p:cNvSpPr/>
          <p:nvPr/>
        </p:nvSpPr>
        <p:spPr bwMode="white">
          <a:xfrm>
            <a:off x="2245018" y="6086655"/>
            <a:ext cx="885909" cy="305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145273-F347-4005-1C79-6F8C1A0D77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03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487DE4-2981-B7C7-D870-F62886ED601E}"/>
              </a:ext>
            </a:extLst>
          </p:cNvPr>
          <p:cNvSpPr/>
          <p:nvPr/>
        </p:nvSpPr>
        <p:spPr bwMode="white">
          <a:xfrm>
            <a:off x="5540983" y="1394564"/>
            <a:ext cx="876383" cy="371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BFAFCC-221B-3E89-2270-D065D39C9B42}"/>
              </a:ext>
            </a:extLst>
          </p:cNvPr>
          <p:cNvSpPr/>
          <p:nvPr/>
        </p:nvSpPr>
        <p:spPr bwMode="white">
          <a:xfrm>
            <a:off x="1159065" y="2099952"/>
            <a:ext cx="866857" cy="390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BD92A7-FF26-7E05-BA91-A117F224DF60}"/>
              </a:ext>
            </a:extLst>
          </p:cNvPr>
          <p:cNvSpPr/>
          <p:nvPr/>
        </p:nvSpPr>
        <p:spPr bwMode="white">
          <a:xfrm>
            <a:off x="1568679" y="3577454"/>
            <a:ext cx="876383" cy="30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CFD728-ECA3-CDB1-5AED-9014BE0CBC74}"/>
              </a:ext>
            </a:extLst>
          </p:cNvPr>
          <p:cNvSpPr/>
          <p:nvPr/>
        </p:nvSpPr>
        <p:spPr bwMode="white">
          <a:xfrm>
            <a:off x="1883034" y="4301906"/>
            <a:ext cx="1095479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27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786AEA-E446-BBD1-F3FE-BDB9349932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" y="732528"/>
            <a:ext cx="70856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950B5C-BADA-EF28-6D9D-E57A8B561F72}"/>
              </a:ext>
            </a:extLst>
          </p:cNvPr>
          <p:cNvSpPr/>
          <p:nvPr/>
        </p:nvSpPr>
        <p:spPr bwMode="white">
          <a:xfrm>
            <a:off x="3636494" y="2194020"/>
            <a:ext cx="2270530" cy="380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2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2DF38B-AC25-E7D2-1091-1E1366DC60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08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AD0936-1295-278E-CB2E-DFF6B7D7FAEB}"/>
              </a:ext>
            </a:extLst>
          </p:cNvPr>
          <p:cNvSpPr/>
          <p:nvPr/>
        </p:nvSpPr>
        <p:spPr bwMode="white">
          <a:xfrm>
            <a:off x="2340277" y="2092465"/>
            <a:ext cx="685865" cy="30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0AD423-1FF4-94BC-66D8-E593B4CE6A78}"/>
              </a:ext>
            </a:extLst>
          </p:cNvPr>
          <p:cNvSpPr/>
          <p:nvPr/>
        </p:nvSpPr>
        <p:spPr bwMode="white">
          <a:xfrm>
            <a:off x="6331633" y="2092465"/>
            <a:ext cx="885909" cy="30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2128F3-1B86-F7F7-8E1E-223BCFB18819}"/>
              </a:ext>
            </a:extLst>
          </p:cNvPr>
          <p:cNvSpPr/>
          <p:nvPr/>
        </p:nvSpPr>
        <p:spPr bwMode="white">
          <a:xfrm>
            <a:off x="2587951" y="2818383"/>
            <a:ext cx="1066901" cy="29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201F58-9985-23DC-C68C-D6E1CF4112FC}"/>
              </a:ext>
            </a:extLst>
          </p:cNvPr>
          <p:cNvSpPr/>
          <p:nvPr/>
        </p:nvSpPr>
        <p:spPr bwMode="white">
          <a:xfrm>
            <a:off x="6322108" y="2818383"/>
            <a:ext cx="895435" cy="29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1865E3-DA32-91A4-EB1B-E88A3964E303}"/>
              </a:ext>
            </a:extLst>
          </p:cNvPr>
          <p:cNvSpPr/>
          <p:nvPr/>
        </p:nvSpPr>
        <p:spPr bwMode="white">
          <a:xfrm>
            <a:off x="2559373" y="3534750"/>
            <a:ext cx="1095479" cy="29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8F3DB8-FCC4-77CB-9B4A-72C19FC3B9F6}"/>
              </a:ext>
            </a:extLst>
          </p:cNvPr>
          <p:cNvSpPr/>
          <p:nvPr/>
        </p:nvSpPr>
        <p:spPr bwMode="white">
          <a:xfrm>
            <a:off x="6769825" y="3534750"/>
            <a:ext cx="1219316" cy="29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4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501BCA-C3C7-1CAD-A182-023236C226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45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50CE2A-0DE4-8CC8-9BDA-1C1D803BECF6}"/>
              </a:ext>
            </a:extLst>
          </p:cNvPr>
          <p:cNvSpPr/>
          <p:nvPr/>
        </p:nvSpPr>
        <p:spPr bwMode="white">
          <a:xfrm>
            <a:off x="892339" y="3728887"/>
            <a:ext cx="1085953" cy="304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074C27-07AB-AE5D-1599-6D1DC4AF042C}"/>
              </a:ext>
            </a:extLst>
          </p:cNvPr>
          <p:cNvSpPr/>
          <p:nvPr/>
        </p:nvSpPr>
        <p:spPr bwMode="white">
          <a:xfrm>
            <a:off x="3188083" y="3728887"/>
            <a:ext cx="1305049" cy="304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C39C1E-3D6A-6D38-C7CD-85BC0C9BC362}"/>
              </a:ext>
            </a:extLst>
          </p:cNvPr>
          <p:cNvSpPr/>
          <p:nvPr/>
        </p:nvSpPr>
        <p:spPr bwMode="white">
          <a:xfrm>
            <a:off x="5731501" y="3728887"/>
            <a:ext cx="1285997" cy="304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7C3375-704B-0DBF-6AAF-761F90DBC9DC}"/>
              </a:ext>
            </a:extLst>
          </p:cNvPr>
          <p:cNvSpPr/>
          <p:nvPr/>
        </p:nvSpPr>
        <p:spPr bwMode="white">
          <a:xfrm>
            <a:off x="882813" y="5167671"/>
            <a:ext cx="1305049" cy="304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CAF501-38B2-4D86-2CDC-A49B36AC7600}"/>
              </a:ext>
            </a:extLst>
          </p:cNvPr>
          <p:cNvSpPr/>
          <p:nvPr/>
        </p:nvSpPr>
        <p:spPr bwMode="white">
          <a:xfrm>
            <a:off x="3197609" y="5167671"/>
            <a:ext cx="1085953" cy="304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78596EE-094D-C5DB-125F-101C6D1269FA}"/>
              </a:ext>
            </a:extLst>
          </p:cNvPr>
          <p:cNvSpPr/>
          <p:nvPr/>
        </p:nvSpPr>
        <p:spPr bwMode="white">
          <a:xfrm>
            <a:off x="5702923" y="5167671"/>
            <a:ext cx="1095479" cy="304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3E8597-57E5-A5D5-B754-0CB42D0FBC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29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35C199-3272-BC42-14ED-7859F5317F23}"/>
              </a:ext>
            </a:extLst>
          </p:cNvPr>
          <p:cNvSpPr/>
          <p:nvPr/>
        </p:nvSpPr>
        <p:spPr bwMode="white">
          <a:xfrm>
            <a:off x="2044974" y="5837163"/>
            <a:ext cx="1400308" cy="362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ADE1BF-4184-0002-7FF7-B2A76D68D182}"/>
              </a:ext>
            </a:extLst>
          </p:cNvPr>
          <p:cNvSpPr/>
          <p:nvPr/>
        </p:nvSpPr>
        <p:spPr bwMode="white">
          <a:xfrm>
            <a:off x="6264952" y="5837163"/>
            <a:ext cx="1400308" cy="362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7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ECBF12-436E-9C9E-835C-B7CDB635B9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6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C30A986-AAFD-11B9-0DB0-63DF5FCF5F7E}"/>
              </a:ext>
            </a:extLst>
          </p:cNvPr>
          <p:cNvSpPr/>
          <p:nvPr/>
        </p:nvSpPr>
        <p:spPr bwMode="white">
          <a:xfrm>
            <a:off x="568458" y="3410316"/>
            <a:ext cx="1371730" cy="362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0FD3FB-2285-A9C6-4960-2FACCF656A12}"/>
              </a:ext>
            </a:extLst>
          </p:cNvPr>
          <p:cNvSpPr/>
          <p:nvPr/>
        </p:nvSpPr>
        <p:spPr bwMode="white">
          <a:xfrm>
            <a:off x="4664599" y="3410316"/>
            <a:ext cx="1609878" cy="362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08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11</cp:revision>
  <dcterms:created xsi:type="dcterms:W3CDTF">2023-07-03T01:47:00Z</dcterms:created>
  <dcterms:modified xsi:type="dcterms:W3CDTF">2023-07-06T14:26:53Z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