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4" r:id="rId8"/>
    <p:sldId id="262" r:id="rId9"/>
    <p:sldId id="261" r:id="rId10"/>
    <p:sldId id="25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3677879"/>
            <a:ext cx="704850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78" y="2106035"/>
            <a:ext cx="8373644" cy="15718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3677879"/>
            <a:ext cx="7048500" cy="800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78" y="2106035"/>
            <a:ext cx="8373644" cy="15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A9DE41-2C17-AC2E-FD3D-F509595C35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33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A90446-FB9E-617E-842C-EDA0140232E3}"/>
              </a:ext>
            </a:extLst>
          </p:cNvPr>
          <p:cNvSpPr/>
          <p:nvPr/>
        </p:nvSpPr>
        <p:spPr bwMode="white">
          <a:xfrm>
            <a:off x="5836286" y="3463112"/>
            <a:ext cx="438191" cy="381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ABDCE5-D9A8-44AA-3150-E6205BB329E6}"/>
              </a:ext>
            </a:extLst>
          </p:cNvPr>
          <p:cNvSpPr/>
          <p:nvPr/>
        </p:nvSpPr>
        <p:spPr bwMode="white">
          <a:xfrm>
            <a:off x="4350244" y="4178045"/>
            <a:ext cx="876383" cy="400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49D24D-7B5B-013B-29A0-C1C3D78A82D3}"/>
              </a:ext>
            </a:extLst>
          </p:cNvPr>
          <p:cNvSpPr/>
          <p:nvPr/>
        </p:nvSpPr>
        <p:spPr bwMode="white">
          <a:xfrm>
            <a:off x="4112097" y="4940641"/>
            <a:ext cx="438191" cy="305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DDF1BD-05B7-33B7-735B-D13F37570F4F}"/>
              </a:ext>
            </a:extLst>
          </p:cNvPr>
          <p:cNvSpPr/>
          <p:nvPr/>
        </p:nvSpPr>
        <p:spPr bwMode="white">
          <a:xfrm>
            <a:off x="7608105" y="4940641"/>
            <a:ext cx="657287" cy="305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B71628-D844-70F2-B9A8-00C804B466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178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122C3F3-A049-3C19-F9AB-5E81DEF8920B}"/>
              </a:ext>
            </a:extLst>
          </p:cNvPr>
          <p:cNvSpPr/>
          <p:nvPr/>
        </p:nvSpPr>
        <p:spPr bwMode="white">
          <a:xfrm>
            <a:off x="3445283" y="1356591"/>
            <a:ext cx="171466" cy="295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C2DC4E-96D3-EF1E-6FCD-1C857C343502}"/>
              </a:ext>
            </a:extLst>
          </p:cNvPr>
          <p:cNvSpPr/>
          <p:nvPr/>
        </p:nvSpPr>
        <p:spPr bwMode="white">
          <a:xfrm>
            <a:off x="7112758" y="1347053"/>
            <a:ext cx="466769" cy="305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7D8E92-300D-6274-B9AC-15698687EED1}"/>
              </a:ext>
            </a:extLst>
          </p:cNvPr>
          <p:cNvSpPr/>
          <p:nvPr/>
        </p:nvSpPr>
        <p:spPr bwMode="white">
          <a:xfrm>
            <a:off x="1473420" y="3521631"/>
            <a:ext cx="1085953" cy="305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1ECEB9-9325-A77E-7D65-E4FA1C7EF294}"/>
              </a:ext>
            </a:extLst>
          </p:cNvPr>
          <p:cNvSpPr/>
          <p:nvPr/>
        </p:nvSpPr>
        <p:spPr bwMode="white">
          <a:xfrm>
            <a:off x="6474522" y="4961812"/>
            <a:ext cx="1105005" cy="305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4B5D670-EDC6-E954-B24B-AE482322C0AD}"/>
              </a:ext>
            </a:extLst>
          </p:cNvPr>
          <p:cNvSpPr/>
          <p:nvPr/>
        </p:nvSpPr>
        <p:spPr bwMode="white">
          <a:xfrm>
            <a:off x="1797300" y="5638983"/>
            <a:ext cx="2114751" cy="400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44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470A5A-ECC0-7B57-7F56-44DA7EF9BE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2122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04BB77-1657-D505-FBCF-422ECBC0CF87}"/>
              </a:ext>
            </a:extLst>
          </p:cNvPr>
          <p:cNvSpPr/>
          <p:nvPr/>
        </p:nvSpPr>
        <p:spPr bwMode="white">
          <a:xfrm>
            <a:off x="2832682" y="2414016"/>
            <a:ext cx="2489922" cy="3855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8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610A24-8869-3F9E-6BB9-1ECCAFBBEF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10736"/>
            <a:ext cx="8640000" cy="2212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3F1B07-4E26-490C-9DAE-6465482F38BE}"/>
              </a:ext>
            </a:extLst>
          </p:cNvPr>
          <p:cNvSpPr/>
          <p:nvPr/>
        </p:nvSpPr>
        <p:spPr bwMode="white">
          <a:xfrm>
            <a:off x="4578866" y="1932066"/>
            <a:ext cx="1076427" cy="295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31453407-7747-5D61-3C80-D8082EECEF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8" y="2323032"/>
            <a:ext cx="8640000" cy="2167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BFA476-BF07-D7C6-9E71-B5BBF36E133B}"/>
              </a:ext>
            </a:extLst>
          </p:cNvPr>
          <p:cNvSpPr/>
          <p:nvPr/>
        </p:nvSpPr>
        <p:spPr bwMode="white">
          <a:xfrm>
            <a:off x="4427532" y="4022989"/>
            <a:ext cx="1295523" cy="30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548A7DC5-9413-E1B5-910D-F176CEE6F0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8" y="4490955"/>
            <a:ext cx="8640000" cy="2158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1535E0-A671-F973-7A99-601A7F594E80}"/>
              </a:ext>
            </a:extLst>
          </p:cNvPr>
          <p:cNvSpPr/>
          <p:nvPr/>
        </p:nvSpPr>
        <p:spPr bwMode="white">
          <a:xfrm>
            <a:off x="4494213" y="6229142"/>
            <a:ext cx="1219316" cy="30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3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A3C75D-2690-9AF5-5806-93563A4033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86224"/>
            <a:ext cx="8640000" cy="2241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62F2B9D7-0AD0-C46C-3533-5BCDBBDD77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2" y="2827403"/>
            <a:ext cx="8640000" cy="392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77A6FC-22DC-37D2-164E-A3F4BB566065}"/>
              </a:ext>
            </a:extLst>
          </p:cNvPr>
          <p:cNvSpPr/>
          <p:nvPr/>
        </p:nvSpPr>
        <p:spPr bwMode="white">
          <a:xfrm>
            <a:off x="1923745" y="3780905"/>
            <a:ext cx="1209790" cy="41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DCE5D11-E482-5579-A54B-B25F5E67DE97}"/>
              </a:ext>
            </a:extLst>
          </p:cNvPr>
          <p:cNvSpPr/>
          <p:nvPr/>
        </p:nvSpPr>
        <p:spPr bwMode="white">
          <a:xfrm>
            <a:off x="7067736" y="3790440"/>
            <a:ext cx="1209790" cy="390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CF9B37-3598-D17A-F309-B833512E4249}"/>
              </a:ext>
            </a:extLst>
          </p:cNvPr>
          <p:cNvSpPr/>
          <p:nvPr/>
        </p:nvSpPr>
        <p:spPr bwMode="white">
          <a:xfrm>
            <a:off x="4905355" y="4562777"/>
            <a:ext cx="1466990" cy="390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F02407E-BDD9-5E49-C11A-834B23550FC5}"/>
              </a:ext>
            </a:extLst>
          </p:cNvPr>
          <p:cNvSpPr/>
          <p:nvPr/>
        </p:nvSpPr>
        <p:spPr bwMode="white">
          <a:xfrm>
            <a:off x="2923966" y="5335114"/>
            <a:ext cx="1676560" cy="390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0F20E2A-D1D8-2DBA-D466-957D9378FAB4}"/>
              </a:ext>
            </a:extLst>
          </p:cNvPr>
          <p:cNvSpPr/>
          <p:nvPr/>
        </p:nvSpPr>
        <p:spPr bwMode="white">
          <a:xfrm>
            <a:off x="1066413" y="6097916"/>
            <a:ext cx="1886130" cy="390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E9041E-FECA-0886-C146-41962C9341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896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02FBB9-A12D-CD57-63AB-175B2E5214F0}"/>
              </a:ext>
            </a:extLst>
          </p:cNvPr>
          <p:cNvSpPr/>
          <p:nvPr/>
        </p:nvSpPr>
        <p:spPr bwMode="white">
          <a:xfrm>
            <a:off x="2254544" y="4706822"/>
            <a:ext cx="5499568" cy="1269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96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6E7A03-BCF6-D14D-F55B-A74A122E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85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567A745-4559-1D51-F222-666EFCB2AED8}"/>
              </a:ext>
            </a:extLst>
          </p:cNvPr>
          <p:cNvSpPr/>
          <p:nvPr/>
        </p:nvSpPr>
        <p:spPr bwMode="white">
          <a:xfrm>
            <a:off x="3940630" y="2964068"/>
            <a:ext cx="1066901" cy="306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0C2106B8-A997-B7DF-CC8A-A1768D7B5F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365747"/>
            <a:ext cx="8640000" cy="2896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22C5F4-E7E8-B855-3191-34FD4A86E8F6}"/>
              </a:ext>
            </a:extLst>
          </p:cNvPr>
          <p:cNvSpPr/>
          <p:nvPr/>
        </p:nvSpPr>
        <p:spPr bwMode="white">
          <a:xfrm>
            <a:off x="1597256" y="4328230"/>
            <a:ext cx="5489344" cy="1934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59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11</cp:revision>
  <dcterms:created xsi:type="dcterms:W3CDTF">2023-07-03T01:47:00Z</dcterms:created>
  <dcterms:modified xsi:type="dcterms:W3CDTF">2023-07-06T14:26:02Z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