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63" r:id="rId11"/>
    <p:sldId id="262" r:id="rId12"/>
    <p:sldId id="261" r:id="rId13"/>
    <p:sldId id="260" r:id="rId14"/>
    <p:sldId id="25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DF589B-6FA8-C296-0449-0774EE3144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655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54F14E-6210-A1B2-5886-4523003CC4DD}"/>
              </a:ext>
            </a:extLst>
          </p:cNvPr>
          <p:cNvSpPr/>
          <p:nvPr/>
        </p:nvSpPr>
        <p:spPr bwMode="white">
          <a:xfrm>
            <a:off x="2006871" y="1243584"/>
            <a:ext cx="657287" cy="867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4D9DEF-5AA0-0357-18F5-14F749201ED6}"/>
              </a:ext>
            </a:extLst>
          </p:cNvPr>
          <p:cNvSpPr/>
          <p:nvPr/>
        </p:nvSpPr>
        <p:spPr bwMode="white">
          <a:xfrm>
            <a:off x="6455470" y="1243584"/>
            <a:ext cx="657287" cy="867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EACAFD-BD5E-0CDF-B2F5-523BF0259D8B}"/>
              </a:ext>
            </a:extLst>
          </p:cNvPr>
          <p:cNvSpPr/>
          <p:nvPr/>
        </p:nvSpPr>
        <p:spPr bwMode="white">
          <a:xfrm>
            <a:off x="1692515" y="2818187"/>
            <a:ext cx="838280" cy="30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825DD3D-D14B-0215-31AA-F375F589EA8F}"/>
              </a:ext>
            </a:extLst>
          </p:cNvPr>
          <p:cNvSpPr/>
          <p:nvPr/>
        </p:nvSpPr>
        <p:spPr bwMode="white">
          <a:xfrm>
            <a:off x="6455470" y="2560321"/>
            <a:ext cx="657287" cy="811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8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ED5CC2-70BB-0159-4835-7A13A936CB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48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1316ED-D497-EA7E-EFA9-2955AE1BA52A}"/>
              </a:ext>
            </a:extLst>
          </p:cNvPr>
          <p:cNvSpPr/>
          <p:nvPr/>
        </p:nvSpPr>
        <p:spPr bwMode="white">
          <a:xfrm>
            <a:off x="3197609" y="2100079"/>
            <a:ext cx="676339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9AB88A-B36D-C657-6B51-2B91B9AA9C7B}"/>
              </a:ext>
            </a:extLst>
          </p:cNvPr>
          <p:cNvSpPr/>
          <p:nvPr/>
        </p:nvSpPr>
        <p:spPr bwMode="white">
          <a:xfrm>
            <a:off x="2683210" y="2881822"/>
            <a:ext cx="895435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AF1780-8D79-591C-CBF2-080B908E60C9}"/>
              </a:ext>
            </a:extLst>
          </p:cNvPr>
          <p:cNvSpPr/>
          <p:nvPr/>
        </p:nvSpPr>
        <p:spPr bwMode="white">
          <a:xfrm>
            <a:off x="3311920" y="3673099"/>
            <a:ext cx="904961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582E5A-C8BD-0316-05FF-3E1438F1A842}"/>
              </a:ext>
            </a:extLst>
          </p:cNvPr>
          <p:cNvSpPr/>
          <p:nvPr/>
        </p:nvSpPr>
        <p:spPr bwMode="white">
          <a:xfrm>
            <a:off x="2778469" y="4454843"/>
            <a:ext cx="685865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D1A900-6C4E-2D6D-7189-334341DB95A3}"/>
              </a:ext>
            </a:extLst>
          </p:cNvPr>
          <p:cNvSpPr/>
          <p:nvPr/>
        </p:nvSpPr>
        <p:spPr bwMode="white">
          <a:xfrm>
            <a:off x="3102350" y="5246119"/>
            <a:ext cx="885909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11DD58B-4CF9-F72A-A0DF-B7D900CF07D5}"/>
              </a:ext>
            </a:extLst>
          </p:cNvPr>
          <p:cNvSpPr/>
          <p:nvPr/>
        </p:nvSpPr>
        <p:spPr bwMode="white">
          <a:xfrm>
            <a:off x="2568899" y="6027863"/>
            <a:ext cx="1105005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00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C05949-B3E3-97E6-A55E-283D59A721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34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359533-13DA-890E-2828-F8CA844C78EC}"/>
              </a:ext>
            </a:extLst>
          </p:cNvPr>
          <p:cNvSpPr/>
          <p:nvPr/>
        </p:nvSpPr>
        <p:spPr bwMode="white">
          <a:xfrm>
            <a:off x="6369737" y="2367378"/>
            <a:ext cx="1095479" cy="305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CCCA75-5E7F-461E-66DA-D3D335750A04}"/>
              </a:ext>
            </a:extLst>
          </p:cNvPr>
          <p:cNvSpPr/>
          <p:nvPr/>
        </p:nvSpPr>
        <p:spPr bwMode="white">
          <a:xfrm>
            <a:off x="6788877" y="3149342"/>
            <a:ext cx="1105006" cy="305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EBBCA0-D8BC-4F0C-D3D7-890A1C3D62F4}"/>
              </a:ext>
            </a:extLst>
          </p:cNvPr>
          <p:cNvSpPr/>
          <p:nvPr/>
        </p:nvSpPr>
        <p:spPr bwMode="white">
          <a:xfrm>
            <a:off x="6360211" y="3940841"/>
            <a:ext cx="1095479" cy="305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9A1289-1C8B-AB46-F353-AB9B40E04FA4}"/>
              </a:ext>
            </a:extLst>
          </p:cNvPr>
          <p:cNvSpPr/>
          <p:nvPr/>
        </p:nvSpPr>
        <p:spPr bwMode="white">
          <a:xfrm>
            <a:off x="3388127" y="4684660"/>
            <a:ext cx="2943506" cy="410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EA6DB8-F914-33A5-3591-B3A5B629C3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38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0D7CE1-AC6C-D7BC-716D-72126A2B0577}"/>
              </a:ext>
            </a:extLst>
          </p:cNvPr>
          <p:cNvSpPr/>
          <p:nvPr/>
        </p:nvSpPr>
        <p:spPr bwMode="white">
          <a:xfrm>
            <a:off x="1740145" y="3713261"/>
            <a:ext cx="4762954" cy="400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53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40125" t="67832"/>
          <a:stretch/>
        </p:blipFill>
        <p:spPr>
          <a:xfrm>
            <a:off x="1425677" y="3624987"/>
            <a:ext cx="6292646" cy="87621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78" y="2053143"/>
            <a:ext cx="8373644" cy="15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D9CB3D-DEE8-2D82-7DC9-0686D7616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66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C17D36-8187-99FE-C3BE-801DAC212F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57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913CB1-9BC1-48A8-377E-B40A4A53AC8A}"/>
              </a:ext>
            </a:extLst>
          </p:cNvPr>
          <p:cNvSpPr/>
          <p:nvPr/>
        </p:nvSpPr>
        <p:spPr bwMode="white">
          <a:xfrm>
            <a:off x="1835404" y="3794760"/>
            <a:ext cx="419140" cy="841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7F6DA6-A129-8215-80F0-1D6A1C927C0E}"/>
              </a:ext>
            </a:extLst>
          </p:cNvPr>
          <p:cNvSpPr/>
          <p:nvPr/>
        </p:nvSpPr>
        <p:spPr bwMode="white">
          <a:xfrm>
            <a:off x="4159726" y="3794760"/>
            <a:ext cx="600132" cy="841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1E75C1-F487-9491-77A2-DF36346E3207}"/>
              </a:ext>
            </a:extLst>
          </p:cNvPr>
          <p:cNvSpPr/>
          <p:nvPr/>
        </p:nvSpPr>
        <p:spPr bwMode="white">
          <a:xfrm>
            <a:off x="6693618" y="3794760"/>
            <a:ext cx="790650" cy="841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6B9CDD7-D2AA-FE64-AC9F-FCF2A2504B9A}"/>
              </a:ext>
            </a:extLst>
          </p:cNvPr>
          <p:cNvSpPr/>
          <p:nvPr/>
        </p:nvSpPr>
        <p:spPr bwMode="white">
          <a:xfrm>
            <a:off x="1721093" y="5084683"/>
            <a:ext cx="628710" cy="305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260AA13-D67D-884E-6D16-8CD605B97583}"/>
              </a:ext>
            </a:extLst>
          </p:cNvPr>
          <p:cNvSpPr/>
          <p:nvPr/>
        </p:nvSpPr>
        <p:spPr bwMode="white">
          <a:xfrm>
            <a:off x="4045415" y="5084683"/>
            <a:ext cx="752546" cy="305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56A1615-1E19-CA36-A79A-E701F8AB3A9B}"/>
              </a:ext>
            </a:extLst>
          </p:cNvPr>
          <p:cNvSpPr/>
          <p:nvPr/>
        </p:nvSpPr>
        <p:spPr bwMode="white">
          <a:xfrm>
            <a:off x="6579307" y="5084683"/>
            <a:ext cx="1009746" cy="305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6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EB2E19-BA68-8E15-3B16-BCAA9F77AB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97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9C58CB-C811-71F8-7686-2AFECB61AF63}"/>
              </a:ext>
            </a:extLst>
          </p:cNvPr>
          <p:cNvSpPr/>
          <p:nvPr/>
        </p:nvSpPr>
        <p:spPr bwMode="white">
          <a:xfrm>
            <a:off x="6645988" y="2844953"/>
            <a:ext cx="1705137" cy="400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8B1939-7E96-C9FF-72AD-EA44B1A9D383}"/>
              </a:ext>
            </a:extLst>
          </p:cNvPr>
          <p:cNvSpPr/>
          <p:nvPr/>
        </p:nvSpPr>
        <p:spPr bwMode="white">
          <a:xfrm>
            <a:off x="4150200" y="3598636"/>
            <a:ext cx="1705137" cy="391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00F345-1F5E-739B-50AD-B1CB9911922C}"/>
              </a:ext>
            </a:extLst>
          </p:cNvPr>
          <p:cNvSpPr/>
          <p:nvPr/>
        </p:nvSpPr>
        <p:spPr bwMode="white">
          <a:xfrm>
            <a:off x="1625834" y="4342779"/>
            <a:ext cx="1705137" cy="400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948117-9CB2-B456-E107-7B123AF5A9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63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A3E7E8-F3FB-6511-6AE4-5840D710CC70}"/>
              </a:ext>
            </a:extLst>
          </p:cNvPr>
          <p:cNvSpPr/>
          <p:nvPr/>
        </p:nvSpPr>
        <p:spPr bwMode="white">
          <a:xfrm>
            <a:off x="7141336" y="1337531"/>
            <a:ext cx="171466" cy="295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2235AD-2997-60A7-816F-6208AB844E60}"/>
              </a:ext>
            </a:extLst>
          </p:cNvPr>
          <p:cNvSpPr/>
          <p:nvPr/>
        </p:nvSpPr>
        <p:spPr bwMode="white">
          <a:xfrm>
            <a:off x="5321887" y="2081510"/>
            <a:ext cx="276251" cy="305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E75043-A3D3-108A-38E7-D384313D4321}"/>
              </a:ext>
            </a:extLst>
          </p:cNvPr>
          <p:cNvSpPr/>
          <p:nvPr/>
        </p:nvSpPr>
        <p:spPr bwMode="white">
          <a:xfrm>
            <a:off x="5255206" y="2548882"/>
            <a:ext cx="438191" cy="305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EE3035-1901-5360-51B5-EFB2BB5DBB14}"/>
              </a:ext>
            </a:extLst>
          </p:cNvPr>
          <p:cNvSpPr/>
          <p:nvPr/>
        </p:nvSpPr>
        <p:spPr bwMode="white">
          <a:xfrm>
            <a:off x="2092604" y="3292861"/>
            <a:ext cx="695391" cy="305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B57128-4648-45B9-F535-EBF8C975B11F}"/>
              </a:ext>
            </a:extLst>
          </p:cNvPr>
          <p:cNvSpPr/>
          <p:nvPr/>
        </p:nvSpPr>
        <p:spPr bwMode="white">
          <a:xfrm>
            <a:off x="2387907" y="4046379"/>
            <a:ext cx="257199" cy="305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8E0B5D9-70E6-4173-E960-A7941B11C4B9}"/>
              </a:ext>
            </a:extLst>
          </p:cNvPr>
          <p:cNvSpPr/>
          <p:nvPr/>
        </p:nvSpPr>
        <p:spPr bwMode="white">
          <a:xfrm>
            <a:off x="6293530" y="4275296"/>
            <a:ext cx="666813" cy="305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F122AD2-8CE4-AE6E-BEAD-0A391F00B34F}"/>
              </a:ext>
            </a:extLst>
          </p:cNvPr>
          <p:cNvSpPr/>
          <p:nvPr/>
        </p:nvSpPr>
        <p:spPr bwMode="white">
          <a:xfrm>
            <a:off x="2311700" y="4513751"/>
            <a:ext cx="428665" cy="305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1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F5BC2A-1C36-383A-6AC3-CC47AE65F8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89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51740D4-5D84-5AE6-3588-E538665D0D17}"/>
              </a:ext>
            </a:extLst>
          </p:cNvPr>
          <p:cNvSpPr/>
          <p:nvPr/>
        </p:nvSpPr>
        <p:spPr bwMode="white">
          <a:xfrm>
            <a:off x="4578866" y="1203967"/>
            <a:ext cx="257199" cy="29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35BAF3-5E3D-DB6E-F5D3-7FF46DBEA014}"/>
              </a:ext>
            </a:extLst>
          </p:cNvPr>
          <p:cNvSpPr/>
          <p:nvPr/>
        </p:nvSpPr>
        <p:spPr bwMode="white">
          <a:xfrm>
            <a:off x="4293089" y="1671231"/>
            <a:ext cx="866857" cy="29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2A0727-F41B-1355-4E59-1A45AAEFDCA4}"/>
              </a:ext>
            </a:extLst>
          </p:cNvPr>
          <p:cNvSpPr/>
          <p:nvPr/>
        </p:nvSpPr>
        <p:spPr bwMode="white">
          <a:xfrm>
            <a:off x="1044754" y="2415039"/>
            <a:ext cx="1085953" cy="305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2E904A-2FA1-0745-844D-BFA30BBC7EF5}"/>
              </a:ext>
            </a:extLst>
          </p:cNvPr>
          <p:cNvSpPr/>
          <p:nvPr/>
        </p:nvSpPr>
        <p:spPr bwMode="white">
          <a:xfrm>
            <a:off x="3588171" y="3168383"/>
            <a:ext cx="171466" cy="29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18940B-80B8-872F-9E3C-0503E5FFE376}"/>
              </a:ext>
            </a:extLst>
          </p:cNvPr>
          <p:cNvSpPr/>
          <p:nvPr/>
        </p:nvSpPr>
        <p:spPr bwMode="white">
          <a:xfrm>
            <a:off x="6817455" y="3158847"/>
            <a:ext cx="857331" cy="305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3A225F-F8DC-7089-0777-66F49D903D84}"/>
              </a:ext>
            </a:extLst>
          </p:cNvPr>
          <p:cNvSpPr/>
          <p:nvPr/>
        </p:nvSpPr>
        <p:spPr bwMode="white">
          <a:xfrm>
            <a:off x="3978734" y="3912191"/>
            <a:ext cx="685865" cy="305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633642-84DE-0F15-304D-4594B1472B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58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AE5C27-80F0-2662-8D59-E94727F5782C}"/>
              </a:ext>
            </a:extLst>
          </p:cNvPr>
          <p:cNvSpPr/>
          <p:nvPr/>
        </p:nvSpPr>
        <p:spPr bwMode="white">
          <a:xfrm>
            <a:off x="4664599" y="2242290"/>
            <a:ext cx="676339" cy="295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F4CA05-1757-184B-C3EC-02FE14BDC2D7}"/>
              </a:ext>
            </a:extLst>
          </p:cNvPr>
          <p:cNvSpPr/>
          <p:nvPr/>
        </p:nvSpPr>
        <p:spPr bwMode="white">
          <a:xfrm>
            <a:off x="6665040" y="2356614"/>
            <a:ext cx="447717" cy="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7783B7-08DC-A74D-FDD3-EF1F6535F770}"/>
              </a:ext>
            </a:extLst>
          </p:cNvPr>
          <p:cNvSpPr/>
          <p:nvPr/>
        </p:nvSpPr>
        <p:spPr bwMode="white">
          <a:xfrm>
            <a:off x="4664599" y="2985394"/>
            <a:ext cx="895435" cy="304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7893B0-75C4-83E6-DA00-29743EF6D578}"/>
              </a:ext>
            </a:extLst>
          </p:cNvPr>
          <p:cNvSpPr/>
          <p:nvPr/>
        </p:nvSpPr>
        <p:spPr bwMode="white">
          <a:xfrm>
            <a:off x="6665040" y="2966340"/>
            <a:ext cx="447717" cy="371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4F9CF1-BAE3-5538-2B5D-A5596D481CD0}"/>
              </a:ext>
            </a:extLst>
          </p:cNvPr>
          <p:cNvSpPr/>
          <p:nvPr/>
        </p:nvSpPr>
        <p:spPr bwMode="white">
          <a:xfrm>
            <a:off x="4559814" y="3738025"/>
            <a:ext cx="1095479" cy="295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37893B0-75C4-83E6-DA00-29743EF6D578}"/>
              </a:ext>
            </a:extLst>
          </p:cNvPr>
          <p:cNvSpPr/>
          <p:nvPr/>
        </p:nvSpPr>
        <p:spPr bwMode="white">
          <a:xfrm>
            <a:off x="6665039" y="3699917"/>
            <a:ext cx="447717" cy="371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4C34E5-F076-DCD6-573D-24831AD4C3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19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32FCB121-01A2-5D51-4475-B0534DD76D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6" y="4106664"/>
            <a:ext cx="8640000" cy="2432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CBC0FF-13E2-5A75-8657-0AC76BCAFF88}"/>
              </a:ext>
            </a:extLst>
          </p:cNvPr>
          <p:cNvSpPr/>
          <p:nvPr/>
        </p:nvSpPr>
        <p:spPr bwMode="white">
          <a:xfrm>
            <a:off x="2414891" y="4507259"/>
            <a:ext cx="885909" cy="314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46DCC75-CAC2-C027-0670-B6D793AD9576}"/>
              </a:ext>
            </a:extLst>
          </p:cNvPr>
          <p:cNvSpPr/>
          <p:nvPr/>
        </p:nvSpPr>
        <p:spPr bwMode="white">
          <a:xfrm>
            <a:off x="6758706" y="4507259"/>
            <a:ext cx="685865" cy="314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86483DF-63B9-D773-D713-F0B746F6C8B5}"/>
              </a:ext>
            </a:extLst>
          </p:cNvPr>
          <p:cNvSpPr/>
          <p:nvPr/>
        </p:nvSpPr>
        <p:spPr bwMode="white">
          <a:xfrm>
            <a:off x="2519676" y="5775813"/>
            <a:ext cx="1038324" cy="305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BD827E0-B26C-6119-EEC6-F58E473715E6}"/>
              </a:ext>
            </a:extLst>
          </p:cNvPr>
          <p:cNvSpPr/>
          <p:nvPr/>
        </p:nvSpPr>
        <p:spPr bwMode="white">
          <a:xfrm>
            <a:off x="7177846" y="5486400"/>
            <a:ext cx="657287" cy="823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0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11</cp:revision>
  <dcterms:created xsi:type="dcterms:W3CDTF">2023-07-03T01:47:00Z</dcterms:created>
  <dcterms:modified xsi:type="dcterms:W3CDTF">2023-07-06T14:26:41Z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