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82" r:id="rId5"/>
    <p:sldId id="281" r:id="rId6"/>
    <p:sldId id="279" r:id="rId7"/>
    <p:sldId id="278" r:id="rId8"/>
    <p:sldId id="277" r:id="rId9"/>
    <p:sldId id="276" r:id="rId10"/>
    <p:sldId id="275" r:id="rId11"/>
    <p:sldId id="273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1" r:id="rId22"/>
    <p:sldId id="257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2F9B18-B743-8742-D47C-2915F63CF6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49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EC3A861-924E-99C6-2AF1-88B94E22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0" y="4307832"/>
            <a:ext cx="8640000" cy="2202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21978C-D87E-035C-5736-7127E9A1CAB2}"/>
              </a:ext>
            </a:extLst>
          </p:cNvPr>
          <p:cNvSpPr/>
          <p:nvPr/>
        </p:nvSpPr>
        <p:spPr bwMode="white">
          <a:xfrm>
            <a:off x="947520" y="4536320"/>
            <a:ext cx="2941977" cy="1901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C0F5A4-A954-2E47-657D-E93EEC89456A}"/>
              </a:ext>
            </a:extLst>
          </p:cNvPr>
          <p:cNvSpPr/>
          <p:nvPr/>
        </p:nvSpPr>
        <p:spPr bwMode="white">
          <a:xfrm>
            <a:off x="5527954" y="4536320"/>
            <a:ext cx="2629151" cy="40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6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A2CACF-FCA2-D457-3000-3D700A7142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" y="878832"/>
            <a:ext cx="8640000" cy="308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CE246C9-0056-752C-FD4D-49FE9C041A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8" y="3760329"/>
            <a:ext cx="8640000" cy="2814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BEC513-5107-99D5-7AA0-6E283C2525F9}"/>
              </a:ext>
            </a:extLst>
          </p:cNvPr>
          <p:cNvSpPr/>
          <p:nvPr/>
        </p:nvSpPr>
        <p:spPr bwMode="white">
          <a:xfrm>
            <a:off x="698592" y="3951121"/>
            <a:ext cx="2866257" cy="255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16096A-53E3-9DD3-63BF-D3CFE08A1B05}"/>
              </a:ext>
            </a:extLst>
          </p:cNvPr>
          <p:cNvSpPr/>
          <p:nvPr/>
        </p:nvSpPr>
        <p:spPr bwMode="white">
          <a:xfrm>
            <a:off x="4828032" y="3979741"/>
            <a:ext cx="3585505" cy="1863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17E423-7952-CD27-C20B-8F919EBD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9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CEC7A1-CF83-B2AF-64A1-7EE2FEC86737}"/>
              </a:ext>
            </a:extLst>
          </p:cNvPr>
          <p:cNvSpPr/>
          <p:nvPr/>
        </p:nvSpPr>
        <p:spPr bwMode="white">
          <a:xfrm>
            <a:off x="5836286" y="3836348"/>
            <a:ext cx="1876604" cy="753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1733D3-77DC-EAD1-5845-EE0912E121E0}"/>
              </a:ext>
            </a:extLst>
          </p:cNvPr>
          <p:cNvSpPr/>
          <p:nvPr/>
        </p:nvSpPr>
        <p:spPr bwMode="white">
          <a:xfrm>
            <a:off x="3731060" y="3826810"/>
            <a:ext cx="1514619" cy="146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CD2206-6E97-AF94-D1E2-854949AE26F3}"/>
              </a:ext>
            </a:extLst>
          </p:cNvPr>
          <p:cNvSpPr/>
          <p:nvPr/>
        </p:nvSpPr>
        <p:spPr bwMode="white">
          <a:xfrm>
            <a:off x="5464776" y="4904552"/>
            <a:ext cx="2362425" cy="381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2E91EB-AA6E-A6B2-1B94-27CEF9DD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26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60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CADE66-35FE-C3C8-AE05-B5709BB7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41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231EC0-45B2-48EA-4D8B-954779A2A4DE}"/>
              </a:ext>
            </a:extLst>
          </p:cNvPr>
          <p:cNvSpPr/>
          <p:nvPr/>
        </p:nvSpPr>
        <p:spPr bwMode="white">
          <a:xfrm>
            <a:off x="177896" y="1080000"/>
            <a:ext cx="6789832" cy="3775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7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80F265-51B0-9198-A0A8-540668FAF8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95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AF7348-1460-B75D-F8D7-B62B6037ACAA}"/>
              </a:ext>
            </a:extLst>
          </p:cNvPr>
          <p:cNvSpPr/>
          <p:nvPr/>
        </p:nvSpPr>
        <p:spPr bwMode="white">
          <a:xfrm>
            <a:off x="730399" y="3467346"/>
            <a:ext cx="6515721" cy="1184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8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F6C1F6-90AC-4BAC-C14C-39547AED5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86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37573A-B02A-0006-6460-8D0B9B647012}"/>
              </a:ext>
            </a:extLst>
          </p:cNvPr>
          <p:cNvSpPr/>
          <p:nvPr/>
        </p:nvSpPr>
        <p:spPr bwMode="white">
          <a:xfrm>
            <a:off x="739925" y="2701119"/>
            <a:ext cx="3381697" cy="192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81D631-0D7C-D1A0-ABD3-F6E8F77087A8}"/>
              </a:ext>
            </a:extLst>
          </p:cNvPr>
          <p:cNvSpPr/>
          <p:nvPr/>
        </p:nvSpPr>
        <p:spPr bwMode="white">
          <a:xfrm>
            <a:off x="1368635" y="5008831"/>
            <a:ext cx="1905181" cy="39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2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AF7F7-131C-8F57-0B65-F2780A8B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4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122A69-F0CC-94D6-F4FD-0A05285F4738}"/>
              </a:ext>
            </a:extLst>
          </p:cNvPr>
          <p:cNvSpPr/>
          <p:nvPr/>
        </p:nvSpPr>
        <p:spPr bwMode="white">
          <a:xfrm>
            <a:off x="739925" y="3446323"/>
            <a:ext cx="5896538" cy="1173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F9771E-40F7-D92D-A128-1795AC129E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43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F11ABF-8006-92AA-0EBC-9B44E62CDB63}"/>
              </a:ext>
            </a:extLst>
          </p:cNvPr>
          <p:cNvSpPr/>
          <p:nvPr/>
        </p:nvSpPr>
        <p:spPr bwMode="white">
          <a:xfrm>
            <a:off x="1587730" y="3566332"/>
            <a:ext cx="5077309" cy="1162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1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A0840C-CECB-6160-66E6-CCDA706A5F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65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295848-1D5E-7278-55D9-83504F67C904}"/>
              </a:ext>
            </a:extLst>
          </p:cNvPr>
          <p:cNvSpPr/>
          <p:nvPr/>
        </p:nvSpPr>
        <p:spPr bwMode="white">
          <a:xfrm>
            <a:off x="739925" y="4285085"/>
            <a:ext cx="5686968" cy="1955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3674499"/>
            <a:ext cx="3571875" cy="1200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42" y="2150286"/>
            <a:ext cx="6916115" cy="152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34FA65-EEFD-8986-E8F0-EA8E61C0CB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1360"/>
            <a:ext cx="8640000" cy="4768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BA11D77-8263-56A6-877A-6B62F4AC95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0" y="5300232"/>
            <a:ext cx="8640000" cy="140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650FA0-F46F-58F6-B981-FFCF2044D9A6}"/>
              </a:ext>
            </a:extLst>
          </p:cNvPr>
          <p:cNvSpPr/>
          <p:nvPr/>
        </p:nvSpPr>
        <p:spPr bwMode="white">
          <a:xfrm>
            <a:off x="863696" y="5462958"/>
            <a:ext cx="7401631" cy="1244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9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ADE942-9191-A289-ED0D-81099DA039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75399"/>
            <a:ext cx="8640000" cy="3170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5AB94B7-EF60-7716-1B86-5FE8DF4836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0" y="3046615"/>
            <a:ext cx="8640000" cy="3756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D4CEDF-4A5B-3C61-C076-D64E0CA1A94D}"/>
              </a:ext>
            </a:extLst>
          </p:cNvPr>
          <p:cNvSpPr/>
          <p:nvPr/>
        </p:nvSpPr>
        <p:spPr bwMode="white">
          <a:xfrm>
            <a:off x="764641" y="3200401"/>
            <a:ext cx="4705798" cy="3602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1CBA54-8417-FFF2-2FD7-20F4320D52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7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F90E39-9D6D-7F51-4CA8-2152AE53F444}"/>
              </a:ext>
            </a:extLst>
          </p:cNvPr>
          <p:cNvSpPr/>
          <p:nvPr/>
        </p:nvSpPr>
        <p:spPr bwMode="white">
          <a:xfrm>
            <a:off x="5121843" y="4357564"/>
            <a:ext cx="428665" cy="304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CC27EC-E6B9-A996-1B79-F4186C13E8F3}"/>
              </a:ext>
            </a:extLst>
          </p:cNvPr>
          <p:cNvSpPr/>
          <p:nvPr/>
        </p:nvSpPr>
        <p:spPr bwMode="white">
          <a:xfrm>
            <a:off x="6807929" y="5129316"/>
            <a:ext cx="476295" cy="295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E735B5-672A-9307-62AA-FE8A0706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12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5A1512-59D8-7904-B888-0CAD2BE89EB6}"/>
              </a:ext>
            </a:extLst>
          </p:cNvPr>
          <p:cNvSpPr/>
          <p:nvPr/>
        </p:nvSpPr>
        <p:spPr bwMode="white">
          <a:xfrm>
            <a:off x="5502879" y="1986004"/>
            <a:ext cx="476295" cy="30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CB4B8D-0A4B-D94E-F926-88322BA89F06}"/>
              </a:ext>
            </a:extLst>
          </p:cNvPr>
          <p:cNvSpPr/>
          <p:nvPr/>
        </p:nvSpPr>
        <p:spPr bwMode="white">
          <a:xfrm>
            <a:off x="3664379" y="3521443"/>
            <a:ext cx="266725" cy="30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8BAC1E-3E59-CB94-2DF0-30BC3DE241EB}"/>
              </a:ext>
            </a:extLst>
          </p:cNvPr>
          <p:cNvSpPr/>
          <p:nvPr/>
        </p:nvSpPr>
        <p:spPr bwMode="white">
          <a:xfrm>
            <a:off x="3978734" y="5829370"/>
            <a:ext cx="266725" cy="30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2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669B40-EE3A-0FCB-CAE1-10295BED4C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23968"/>
            <a:ext cx="8640000" cy="141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0A90E52-31BB-3FC4-956C-71492E65AB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6" y="2021832"/>
            <a:ext cx="8640000" cy="4335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090F23-102B-2D2B-02AB-CCD05A9076E0}"/>
              </a:ext>
            </a:extLst>
          </p:cNvPr>
          <p:cNvSpPr/>
          <p:nvPr/>
        </p:nvSpPr>
        <p:spPr bwMode="white">
          <a:xfrm>
            <a:off x="2773079" y="5938388"/>
            <a:ext cx="447717" cy="304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FC2F41-3BA6-4800-E6DF-0444B0F2CB28}"/>
              </a:ext>
            </a:extLst>
          </p:cNvPr>
          <p:cNvSpPr/>
          <p:nvPr/>
        </p:nvSpPr>
        <p:spPr bwMode="white">
          <a:xfrm>
            <a:off x="6612020" y="5938388"/>
            <a:ext cx="438191" cy="304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9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215CB1-8408-5003-0CAE-F7837FCD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60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76933E-FC27-DE39-0FCE-012D83855B76}"/>
              </a:ext>
            </a:extLst>
          </p:cNvPr>
          <p:cNvSpPr/>
          <p:nvPr/>
        </p:nvSpPr>
        <p:spPr bwMode="white">
          <a:xfrm>
            <a:off x="2835625" y="1432680"/>
            <a:ext cx="1085953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1D94C7-B118-9568-6893-FEDEE646FB54}"/>
              </a:ext>
            </a:extLst>
          </p:cNvPr>
          <p:cNvSpPr/>
          <p:nvPr/>
        </p:nvSpPr>
        <p:spPr bwMode="white">
          <a:xfrm>
            <a:off x="3664379" y="2195234"/>
            <a:ext cx="676339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FA4B16-B245-B31E-98C3-2593DA54490C}"/>
              </a:ext>
            </a:extLst>
          </p:cNvPr>
          <p:cNvSpPr/>
          <p:nvPr/>
        </p:nvSpPr>
        <p:spPr bwMode="white">
          <a:xfrm>
            <a:off x="4702703" y="2967319"/>
            <a:ext cx="266725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B5A875-C44A-B39F-78AE-61EAEB2CB848}"/>
              </a:ext>
            </a:extLst>
          </p:cNvPr>
          <p:cNvSpPr/>
          <p:nvPr/>
        </p:nvSpPr>
        <p:spPr bwMode="white">
          <a:xfrm>
            <a:off x="3664379" y="3739404"/>
            <a:ext cx="676339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F47497-D0FC-AFFB-ABA4-BEC52A8D8B3A}"/>
              </a:ext>
            </a:extLst>
          </p:cNvPr>
          <p:cNvSpPr/>
          <p:nvPr/>
        </p:nvSpPr>
        <p:spPr bwMode="white">
          <a:xfrm>
            <a:off x="3454809" y="4511489"/>
            <a:ext cx="1514619" cy="295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2110B7-DED2-B4C7-FFEF-56F2B33C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6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F521E5-F4B4-25FA-D91E-945AD0373C91}"/>
              </a:ext>
            </a:extLst>
          </p:cNvPr>
          <p:cNvSpPr/>
          <p:nvPr/>
        </p:nvSpPr>
        <p:spPr bwMode="white">
          <a:xfrm>
            <a:off x="4416926" y="3741356"/>
            <a:ext cx="352458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0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C16331-B3E4-C3B8-F57A-51A9F3A58C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4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B8EEC1-736A-1683-18A8-18850FC83A81}"/>
              </a:ext>
            </a:extLst>
          </p:cNvPr>
          <p:cNvSpPr/>
          <p:nvPr/>
        </p:nvSpPr>
        <p:spPr bwMode="white">
          <a:xfrm>
            <a:off x="3569120" y="1862090"/>
            <a:ext cx="304829" cy="305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403E31-9715-4008-6E26-7EF561366D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01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610912-72F2-5711-6D9A-6F45F3D63085}"/>
              </a:ext>
            </a:extLst>
          </p:cNvPr>
          <p:cNvSpPr/>
          <p:nvPr/>
        </p:nvSpPr>
        <p:spPr bwMode="white">
          <a:xfrm>
            <a:off x="2511744" y="2699899"/>
            <a:ext cx="304829" cy="314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3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