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5" r:id="rId9"/>
    <p:sldId id="264" r:id="rId10"/>
    <p:sldId id="263" r:id="rId11"/>
    <p:sldId id="262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7B64A8-8A78-21C8-C015-9A6F782E68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1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F2D717-DCD9-3D9F-CFE2-6E7022A8984D}"/>
              </a:ext>
            </a:extLst>
          </p:cNvPr>
          <p:cNvSpPr/>
          <p:nvPr/>
        </p:nvSpPr>
        <p:spPr bwMode="white">
          <a:xfrm>
            <a:off x="901865" y="3674152"/>
            <a:ext cx="6763395" cy="1134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1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1EF554-27CA-5FB6-6DD5-B79ED6B1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51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2AFDAAB-AA98-9DF8-B357-D2C1BA7BC1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3" y="4231658"/>
            <a:ext cx="8640000" cy="2795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88819E-2E71-BA1C-A86F-0F109D8CE9AC}"/>
              </a:ext>
            </a:extLst>
          </p:cNvPr>
          <p:cNvSpPr/>
          <p:nvPr/>
        </p:nvSpPr>
        <p:spPr bwMode="white">
          <a:xfrm>
            <a:off x="933139" y="4355672"/>
            <a:ext cx="7630253" cy="1968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21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E3BF8D-3705-E988-F268-F1DDD5A517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28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244B111-AF1A-DC56-48B7-FF3EC1916FD7}"/>
              </a:ext>
            </a:extLst>
          </p:cNvPr>
          <p:cNvSpPr/>
          <p:nvPr/>
        </p:nvSpPr>
        <p:spPr bwMode="white">
          <a:xfrm>
            <a:off x="882813" y="2976869"/>
            <a:ext cx="3743682" cy="2621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5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3683562"/>
            <a:ext cx="4972050" cy="847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2" y="1797349"/>
            <a:ext cx="8421275" cy="188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423656-F016-E829-46CD-C08950D6A7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59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C85776-2AA2-D1FE-ED5A-D3CD47578CF2}"/>
              </a:ext>
            </a:extLst>
          </p:cNvPr>
          <p:cNvSpPr/>
          <p:nvPr/>
        </p:nvSpPr>
        <p:spPr bwMode="white">
          <a:xfrm>
            <a:off x="6560255" y="4257024"/>
            <a:ext cx="257199" cy="305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83601B-A7FB-61D4-4AF6-622BC366DA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80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8372A6-BE26-6562-6F64-F37BB1DF9A95}"/>
              </a:ext>
            </a:extLst>
          </p:cNvPr>
          <p:cNvSpPr/>
          <p:nvPr/>
        </p:nvSpPr>
        <p:spPr bwMode="white">
          <a:xfrm>
            <a:off x="3883475" y="2711846"/>
            <a:ext cx="476295" cy="305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269C79-AE84-3F29-BDAE-89CE7850426A}"/>
              </a:ext>
            </a:extLst>
          </p:cNvPr>
          <p:cNvSpPr/>
          <p:nvPr/>
        </p:nvSpPr>
        <p:spPr bwMode="white">
          <a:xfrm>
            <a:off x="5874390" y="4925814"/>
            <a:ext cx="276251" cy="295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20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BE05B1-4337-BF98-E781-9204DBE8E8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77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3FDB2A5-46D9-8B23-8803-1520D9AEBA8E}"/>
              </a:ext>
            </a:extLst>
          </p:cNvPr>
          <p:cNvSpPr/>
          <p:nvPr/>
        </p:nvSpPr>
        <p:spPr bwMode="white">
          <a:xfrm>
            <a:off x="6293530" y="1985295"/>
            <a:ext cx="885909" cy="4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932FA5-F7CE-8D81-BE62-01653893F964}"/>
              </a:ext>
            </a:extLst>
          </p:cNvPr>
          <p:cNvSpPr/>
          <p:nvPr/>
        </p:nvSpPr>
        <p:spPr bwMode="white">
          <a:xfrm>
            <a:off x="4302615" y="2719061"/>
            <a:ext cx="1705137" cy="4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E52AE5-5252-2B9D-547A-D63981868EB7}"/>
              </a:ext>
            </a:extLst>
          </p:cNvPr>
          <p:cNvSpPr/>
          <p:nvPr/>
        </p:nvSpPr>
        <p:spPr bwMode="white">
          <a:xfrm>
            <a:off x="5455250" y="3462356"/>
            <a:ext cx="1295523" cy="390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54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27992C-B6EC-B533-54DD-E4EDD8D0B4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140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C87D37-E66E-D2F4-2AB8-F4A27607BAC4}"/>
              </a:ext>
            </a:extLst>
          </p:cNvPr>
          <p:cNvSpPr/>
          <p:nvPr/>
        </p:nvSpPr>
        <p:spPr bwMode="white">
          <a:xfrm>
            <a:off x="2930884" y="1356597"/>
            <a:ext cx="1305049" cy="30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80DE79-6F3D-579E-A528-BA32ADB802B8}"/>
              </a:ext>
            </a:extLst>
          </p:cNvPr>
          <p:cNvSpPr/>
          <p:nvPr/>
        </p:nvSpPr>
        <p:spPr bwMode="white">
          <a:xfrm>
            <a:off x="4397874" y="2100548"/>
            <a:ext cx="476295" cy="30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55DDEB-D10F-B875-B316-C46CE76DA17C}"/>
              </a:ext>
            </a:extLst>
          </p:cNvPr>
          <p:cNvSpPr/>
          <p:nvPr/>
        </p:nvSpPr>
        <p:spPr bwMode="white">
          <a:xfrm>
            <a:off x="3769164" y="2834962"/>
            <a:ext cx="1724189" cy="30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F334D8-052A-BDD2-244C-0FCBD14DA936}"/>
              </a:ext>
            </a:extLst>
          </p:cNvPr>
          <p:cNvSpPr/>
          <p:nvPr/>
        </p:nvSpPr>
        <p:spPr bwMode="white">
          <a:xfrm>
            <a:off x="3550068" y="3578913"/>
            <a:ext cx="466769" cy="30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5BD16B-72CE-203D-7FF9-35CC426387F7}"/>
              </a:ext>
            </a:extLst>
          </p:cNvPr>
          <p:cNvSpPr/>
          <p:nvPr/>
        </p:nvSpPr>
        <p:spPr bwMode="white">
          <a:xfrm>
            <a:off x="3245239" y="5047740"/>
            <a:ext cx="885909" cy="30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724A3F-3E48-003A-AFCC-C85C96D67779}"/>
              </a:ext>
            </a:extLst>
          </p:cNvPr>
          <p:cNvSpPr/>
          <p:nvPr/>
        </p:nvSpPr>
        <p:spPr bwMode="white">
          <a:xfrm>
            <a:off x="1597256" y="5791692"/>
            <a:ext cx="857331" cy="295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E56D7C-5E64-F1FF-E787-D0DF12CB74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12488"/>
            <a:ext cx="8640000" cy="3448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DDE2E6-0588-79C5-7165-A2DAE625A271}"/>
              </a:ext>
            </a:extLst>
          </p:cNvPr>
          <p:cNvSpPr/>
          <p:nvPr/>
        </p:nvSpPr>
        <p:spPr bwMode="white">
          <a:xfrm>
            <a:off x="4435977" y="2079528"/>
            <a:ext cx="3105446" cy="1095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39729FA4-956E-C8A4-DC28-B728B9C942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6" y="3603744"/>
            <a:ext cx="8640000" cy="3473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96CDE6-E7D0-630B-ACF9-291B8092DD4B}"/>
              </a:ext>
            </a:extLst>
          </p:cNvPr>
          <p:cNvSpPr/>
          <p:nvPr/>
        </p:nvSpPr>
        <p:spPr bwMode="white">
          <a:xfrm>
            <a:off x="4232453" y="4911171"/>
            <a:ext cx="3315016" cy="1097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5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2307ED-AC73-13EF-9D99-27ADF86388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88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71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EB7DB9-AC5C-FDF7-156F-5A9F5E8711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18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D9E8BE8-3D28-FCAE-DD43-CAFA3A16366F}"/>
              </a:ext>
            </a:extLst>
          </p:cNvPr>
          <p:cNvSpPr/>
          <p:nvPr/>
        </p:nvSpPr>
        <p:spPr bwMode="white">
          <a:xfrm>
            <a:off x="216001" y="1346956"/>
            <a:ext cx="4448598" cy="2712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8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11</cp:revision>
  <dcterms:created xsi:type="dcterms:W3CDTF">2023-07-03T01:47:00Z</dcterms:created>
  <dcterms:modified xsi:type="dcterms:W3CDTF">2023-07-06T14:45:10Z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