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70" r:id="rId6"/>
    <p:sldId id="268" r:id="rId7"/>
    <p:sldId id="265" r:id="rId8"/>
    <p:sldId id="263" r:id="rId9"/>
    <p:sldId id="262" r:id="rId10"/>
    <p:sldId id="260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00AA2F-9C82-77D8-B148-79DADBCA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81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BC0BDB-6A6B-489C-94D6-D9D7F0CD0C1C}"/>
              </a:ext>
            </a:extLst>
          </p:cNvPr>
          <p:cNvSpPr/>
          <p:nvPr/>
        </p:nvSpPr>
        <p:spPr bwMode="white">
          <a:xfrm>
            <a:off x="177896" y="2832861"/>
            <a:ext cx="7963660" cy="202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3787263"/>
            <a:ext cx="9124950" cy="876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901050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20C313-4719-72B2-A40A-1409F75BE5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13072"/>
            <a:ext cx="8640000" cy="3144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8D40873B-88BE-D60A-1B11-DE14307A0E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92" y="3338568"/>
            <a:ext cx="8640000" cy="3454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C3F882-41E0-88BE-B1F2-CA1F2CE53569}"/>
              </a:ext>
            </a:extLst>
          </p:cNvPr>
          <p:cNvSpPr/>
          <p:nvPr/>
        </p:nvSpPr>
        <p:spPr bwMode="white">
          <a:xfrm>
            <a:off x="1790361" y="6125258"/>
            <a:ext cx="257199" cy="305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84D628-EB3C-123B-C962-48501B522D26}"/>
              </a:ext>
            </a:extLst>
          </p:cNvPr>
          <p:cNvSpPr/>
          <p:nvPr/>
        </p:nvSpPr>
        <p:spPr bwMode="white">
          <a:xfrm>
            <a:off x="5857924" y="6125258"/>
            <a:ext cx="447717" cy="295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C18431-77E8-D70E-4C46-EDCBE6C899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7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70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4AD951-6C8C-672A-8EFC-4320E6CC8B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8" y="476496"/>
            <a:ext cx="8640000" cy="4709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D51FD8-AE50-72AA-360E-46C8FA072EA0}"/>
              </a:ext>
            </a:extLst>
          </p:cNvPr>
          <p:cNvSpPr/>
          <p:nvPr/>
        </p:nvSpPr>
        <p:spPr bwMode="white">
          <a:xfrm>
            <a:off x="6022112" y="2631202"/>
            <a:ext cx="1676560" cy="400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E6A2D193-3D4A-81F9-BC2B-4434DDBA8B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030208"/>
            <a:ext cx="8640000" cy="1629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567C31-B115-73AD-76D0-E71810ED8FE4}"/>
              </a:ext>
            </a:extLst>
          </p:cNvPr>
          <p:cNvSpPr/>
          <p:nvPr/>
        </p:nvSpPr>
        <p:spPr bwMode="white">
          <a:xfrm>
            <a:off x="1673464" y="5325544"/>
            <a:ext cx="466769" cy="304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870F80-C37A-E644-FB71-CE1737063AC0}"/>
              </a:ext>
            </a:extLst>
          </p:cNvPr>
          <p:cNvSpPr/>
          <p:nvPr/>
        </p:nvSpPr>
        <p:spPr bwMode="white">
          <a:xfrm>
            <a:off x="5645768" y="5325544"/>
            <a:ext cx="476295" cy="304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31114F-3BA8-193D-DAA6-C139FF04E96B}"/>
              </a:ext>
            </a:extLst>
          </p:cNvPr>
          <p:cNvSpPr/>
          <p:nvPr/>
        </p:nvSpPr>
        <p:spPr bwMode="white">
          <a:xfrm>
            <a:off x="2511744" y="6106755"/>
            <a:ext cx="466769" cy="304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DC72AF-CE32-26A6-8667-F5CD677AB7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-108720"/>
            <a:ext cx="8640000" cy="1889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051681D-9FB1-41FE-DDA2-1FA80FFE60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6" y="1612347"/>
            <a:ext cx="8640000" cy="405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A2600EE0-031F-F75B-4C80-17687DFACF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6" y="5459976"/>
            <a:ext cx="8640000" cy="147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692505-82C5-FE73-EE1A-5657ADB590B5}"/>
              </a:ext>
            </a:extLst>
          </p:cNvPr>
          <p:cNvSpPr/>
          <p:nvPr/>
        </p:nvSpPr>
        <p:spPr bwMode="white">
          <a:xfrm>
            <a:off x="4613467" y="5650553"/>
            <a:ext cx="476295" cy="304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CB3D21-1D82-7610-61B5-7D43222AF57E}"/>
              </a:ext>
            </a:extLst>
          </p:cNvPr>
          <p:cNvSpPr/>
          <p:nvPr/>
        </p:nvSpPr>
        <p:spPr bwMode="white">
          <a:xfrm>
            <a:off x="4565838" y="6431922"/>
            <a:ext cx="457243" cy="29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5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B807CF-A1C5-7506-33BC-6CFD21AB19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7670"/>
            <a:ext cx="8640000" cy="3145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771F1AF0-8E04-11A5-5A4E-C57CD433E9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80" y="2853166"/>
            <a:ext cx="8640000" cy="4004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442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65DB74-A615-F7F7-84BB-BB48FAA036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39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ED0A39-A83C-4790-37D8-52E6102C07EF}"/>
              </a:ext>
            </a:extLst>
          </p:cNvPr>
          <p:cNvSpPr/>
          <p:nvPr/>
        </p:nvSpPr>
        <p:spPr bwMode="white">
          <a:xfrm>
            <a:off x="5159947" y="1365803"/>
            <a:ext cx="466769" cy="30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19B98D-0C9C-2363-A688-5196194D97B3}"/>
              </a:ext>
            </a:extLst>
          </p:cNvPr>
          <p:cNvSpPr/>
          <p:nvPr/>
        </p:nvSpPr>
        <p:spPr bwMode="white">
          <a:xfrm>
            <a:off x="1587730" y="3566160"/>
            <a:ext cx="4867739" cy="1248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B421EE-28B3-2C17-AF1A-A6007CD581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57616"/>
            <a:ext cx="8640000" cy="1706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2EEE576-F9CA-5969-C72C-A51B18A5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6" y="1738944"/>
            <a:ext cx="8640000" cy="5119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F89830-9BEC-0196-4C6E-138F4E7DA7EF}"/>
              </a:ext>
            </a:extLst>
          </p:cNvPr>
          <p:cNvSpPr/>
          <p:nvPr/>
        </p:nvSpPr>
        <p:spPr bwMode="white">
          <a:xfrm>
            <a:off x="2401568" y="6295571"/>
            <a:ext cx="4639117" cy="4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1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