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2" r:id="rId5"/>
    <p:sldId id="271" r:id="rId6"/>
    <p:sldId id="270" r:id="rId7"/>
    <p:sldId id="268" r:id="rId8"/>
    <p:sldId id="267" r:id="rId9"/>
    <p:sldId id="265" r:id="rId10"/>
    <p:sldId id="262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09B3C8-1819-7BCD-3D51-0A8F7544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05096"/>
            <a:ext cx="8640000" cy="2578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643347D-706D-0F1D-31C1-EB8FFA966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7"/>
          <a:stretch/>
        </p:blipFill>
        <p:spPr>
          <a:xfrm>
            <a:off x="4669128" y="2533896"/>
            <a:ext cx="4381566" cy="2814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D484396E-ADAE-2702-4D2B-001CBDBCF8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2" y="5112525"/>
            <a:ext cx="8640000" cy="1547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874EC5-EBBE-EB43-82DE-6C258BA65740}"/>
              </a:ext>
            </a:extLst>
          </p:cNvPr>
          <p:cNvSpPr/>
          <p:nvPr/>
        </p:nvSpPr>
        <p:spPr bwMode="white">
          <a:xfrm>
            <a:off x="799688" y="5370386"/>
            <a:ext cx="7830297" cy="128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2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" y="3890402"/>
            <a:ext cx="9117521" cy="774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1" y="2004189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BA5677-80E6-7BDC-B538-41C05079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" y="165600"/>
            <a:ext cx="8640000" cy="3220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2693E2B0-8AF8-2A25-7B59-9DF7A14954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8" y="3119112"/>
            <a:ext cx="8640000" cy="387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8F36B4-5D28-3737-731E-9CBA4241A0B6}"/>
              </a:ext>
            </a:extLst>
          </p:cNvPr>
          <p:cNvSpPr/>
          <p:nvPr/>
        </p:nvSpPr>
        <p:spPr bwMode="white">
          <a:xfrm>
            <a:off x="1367827" y="4626378"/>
            <a:ext cx="1790871" cy="4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4ED9E8-2299-9C9F-D5EF-7A80AEB23968}"/>
              </a:ext>
            </a:extLst>
          </p:cNvPr>
          <p:cNvSpPr/>
          <p:nvPr/>
        </p:nvSpPr>
        <p:spPr bwMode="white">
          <a:xfrm>
            <a:off x="862954" y="6381676"/>
            <a:ext cx="866857" cy="40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AA5028-5767-AF28-85C9-AA597B09E66D}"/>
              </a:ext>
            </a:extLst>
          </p:cNvPr>
          <p:cNvSpPr/>
          <p:nvPr/>
        </p:nvSpPr>
        <p:spPr bwMode="white">
          <a:xfrm>
            <a:off x="3130120" y="6391216"/>
            <a:ext cx="438191" cy="381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691CE8-EDCE-356B-F2C8-BD626BF576AA}"/>
              </a:ext>
            </a:extLst>
          </p:cNvPr>
          <p:cNvSpPr/>
          <p:nvPr/>
        </p:nvSpPr>
        <p:spPr bwMode="white">
          <a:xfrm>
            <a:off x="4997199" y="6381676"/>
            <a:ext cx="866857" cy="40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C1398C-7863-DE6C-5A38-23B0410A6761}"/>
              </a:ext>
            </a:extLst>
          </p:cNvPr>
          <p:cNvSpPr/>
          <p:nvPr/>
        </p:nvSpPr>
        <p:spPr bwMode="white">
          <a:xfrm>
            <a:off x="7264365" y="6391216"/>
            <a:ext cx="438191" cy="381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CD3B60-5E1F-7E9D-8E7C-601DEB55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03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24F189-D983-6839-D9C9-F26E68731BA6}"/>
              </a:ext>
            </a:extLst>
          </p:cNvPr>
          <p:cNvSpPr/>
          <p:nvPr/>
        </p:nvSpPr>
        <p:spPr bwMode="white">
          <a:xfrm>
            <a:off x="4919473" y="2406140"/>
            <a:ext cx="3574542" cy="283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11B462-C699-047A-A934-9B42D1C4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22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751F99-8629-8660-88D8-7609993A9FF5}"/>
              </a:ext>
            </a:extLst>
          </p:cNvPr>
          <p:cNvSpPr/>
          <p:nvPr/>
        </p:nvSpPr>
        <p:spPr bwMode="white">
          <a:xfrm>
            <a:off x="4096512" y="1948180"/>
            <a:ext cx="3921207" cy="283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3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5E481E-EE2D-A6A5-78D9-AA2F5D6EEA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724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2838A78-3CD0-3290-559A-C3BB5E302C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6" y="2524752"/>
            <a:ext cx="8640000" cy="3847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967B4F-59D7-6EB1-D467-18D931FD6366}"/>
              </a:ext>
            </a:extLst>
          </p:cNvPr>
          <p:cNvSpPr/>
          <p:nvPr/>
        </p:nvSpPr>
        <p:spPr bwMode="white">
          <a:xfrm>
            <a:off x="1376567" y="2706159"/>
            <a:ext cx="4620066" cy="40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941C17-4764-FF36-E622-AB00B216EA4B}"/>
              </a:ext>
            </a:extLst>
          </p:cNvPr>
          <p:cNvSpPr/>
          <p:nvPr/>
        </p:nvSpPr>
        <p:spPr bwMode="white">
          <a:xfrm>
            <a:off x="900272" y="3374137"/>
            <a:ext cx="3638897" cy="2998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D7D2A7-315E-9625-57BA-482FD4A7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0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867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995624-C44D-7D79-3FD0-6B57B72CB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21632"/>
            <a:ext cx="8640000" cy="3960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270B69-16AC-C5ED-8F02-5FEA29C58A7A}"/>
              </a:ext>
            </a:extLst>
          </p:cNvPr>
          <p:cNvSpPr/>
          <p:nvPr/>
        </p:nvSpPr>
        <p:spPr bwMode="white">
          <a:xfrm>
            <a:off x="177896" y="622030"/>
            <a:ext cx="3791312" cy="2185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715894-DD0C-DCBE-5B90-00F7D16BD404}"/>
              </a:ext>
            </a:extLst>
          </p:cNvPr>
          <p:cNvSpPr/>
          <p:nvPr/>
        </p:nvSpPr>
        <p:spPr bwMode="white">
          <a:xfrm>
            <a:off x="177896" y="3179503"/>
            <a:ext cx="3581742" cy="400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3A4FA9-543D-8EF7-B9D6-F54DD220DBE1}"/>
              </a:ext>
            </a:extLst>
          </p:cNvPr>
          <p:cNvSpPr/>
          <p:nvPr/>
        </p:nvSpPr>
        <p:spPr bwMode="white">
          <a:xfrm>
            <a:off x="177896" y="3837957"/>
            <a:ext cx="4772480" cy="400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BB3B6A90-569C-8726-ABCB-D49BB6A8DB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238754"/>
            <a:ext cx="8640000" cy="2489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2F6DD9-444E-A14A-ED7B-35DD34290438}"/>
              </a:ext>
            </a:extLst>
          </p:cNvPr>
          <p:cNvSpPr/>
          <p:nvPr/>
        </p:nvSpPr>
        <p:spPr bwMode="white">
          <a:xfrm>
            <a:off x="177896" y="4496412"/>
            <a:ext cx="7868824" cy="2002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2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69AE40-5472-22A8-5976-8435505DA2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79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A1431AD-DCC6-0440-6092-B3844E8E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4"/>
          <a:stretch/>
        </p:blipFill>
        <p:spPr>
          <a:xfrm>
            <a:off x="4138776" y="2725920"/>
            <a:ext cx="4401720" cy="2502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734EAF40-5560-00EB-97D5-C645D8D96E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0" y="4521410"/>
            <a:ext cx="8640000" cy="2425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D8AF23-3810-FA11-0118-98C9BB41ACC6}"/>
              </a:ext>
            </a:extLst>
          </p:cNvPr>
          <p:cNvSpPr/>
          <p:nvPr/>
        </p:nvSpPr>
        <p:spPr bwMode="white">
          <a:xfrm>
            <a:off x="1046576" y="4788822"/>
            <a:ext cx="5810804" cy="144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