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69" r:id="rId6"/>
    <p:sldId id="267" r:id="rId7"/>
    <p:sldId id="266" r:id="rId8"/>
    <p:sldId id="264" r:id="rId9"/>
    <p:sldId id="263" r:id="rId10"/>
    <p:sldId id="261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1B65FF-39E7-B0CB-8800-428EA103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78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40F9C1D-A031-3A8E-FC77-6B263BC2DE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" y="3411720"/>
            <a:ext cx="8640000" cy="3196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545C8B-E6AC-A756-E191-B5CA4E751F3C}"/>
              </a:ext>
            </a:extLst>
          </p:cNvPr>
          <p:cNvSpPr/>
          <p:nvPr/>
        </p:nvSpPr>
        <p:spPr bwMode="white">
          <a:xfrm>
            <a:off x="772256" y="3658628"/>
            <a:ext cx="4210452" cy="294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9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708912"/>
            <a:ext cx="4914900" cy="895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822699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E4B698-1E40-22B4-E419-6AD29F787B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7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A830D4-D0EB-E1E3-E554-403F5EFD10F6}"/>
              </a:ext>
            </a:extLst>
          </p:cNvPr>
          <p:cNvSpPr/>
          <p:nvPr/>
        </p:nvSpPr>
        <p:spPr bwMode="white">
          <a:xfrm>
            <a:off x="7684313" y="4462369"/>
            <a:ext cx="466769" cy="30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74A69B-F0D2-BDF0-5910-0F328B6AE8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6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CF60D1-4A73-27A4-5B22-FB1880485C08}"/>
              </a:ext>
            </a:extLst>
          </p:cNvPr>
          <p:cNvSpPr/>
          <p:nvPr/>
        </p:nvSpPr>
        <p:spPr bwMode="white">
          <a:xfrm>
            <a:off x="5769605" y="2110202"/>
            <a:ext cx="866857" cy="400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6159DD-BB66-D6C6-98A1-E847F140483C}"/>
              </a:ext>
            </a:extLst>
          </p:cNvPr>
          <p:cNvSpPr/>
          <p:nvPr/>
        </p:nvSpPr>
        <p:spPr bwMode="white">
          <a:xfrm>
            <a:off x="6274478" y="3731817"/>
            <a:ext cx="447717" cy="295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B240091-3B10-C196-4122-78130424B3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048187"/>
            <a:ext cx="8640000" cy="157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ED309C-7689-D860-CA5D-D252C64686EA}"/>
              </a:ext>
            </a:extLst>
          </p:cNvPr>
          <p:cNvSpPr/>
          <p:nvPr/>
        </p:nvSpPr>
        <p:spPr bwMode="white">
          <a:xfrm>
            <a:off x="5893442" y="6100454"/>
            <a:ext cx="438191" cy="29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4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1BF13A-B505-F317-CB2B-BC1F544680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0"/>
            <a:ext cx="8150760" cy="420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D83E84C-AFBC-71F6-4EBF-1143E6817C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0" y="3951606"/>
            <a:ext cx="8150760" cy="3037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15F46C-FB58-4A7A-CF96-83AB88D26820}"/>
              </a:ext>
            </a:extLst>
          </p:cNvPr>
          <p:cNvSpPr/>
          <p:nvPr/>
        </p:nvSpPr>
        <p:spPr bwMode="white">
          <a:xfrm>
            <a:off x="1015526" y="4141616"/>
            <a:ext cx="2762780" cy="2716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55A8AD-386F-8E2F-B469-E2C1B9FB0F41}"/>
              </a:ext>
            </a:extLst>
          </p:cNvPr>
          <p:cNvSpPr/>
          <p:nvPr/>
        </p:nvSpPr>
        <p:spPr bwMode="white">
          <a:xfrm>
            <a:off x="4544568" y="4141616"/>
            <a:ext cx="3822192" cy="2716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342452-95B9-6241-058F-9C477F41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59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25801E-AFB1-8523-74E9-D8961E71A5D5}"/>
              </a:ext>
            </a:extLst>
          </p:cNvPr>
          <p:cNvSpPr/>
          <p:nvPr/>
        </p:nvSpPr>
        <p:spPr bwMode="white">
          <a:xfrm>
            <a:off x="5321887" y="3493844"/>
            <a:ext cx="885909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0A58F7-C840-29F0-854A-5F794CCC73B2}"/>
              </a:ext>
            </a:extLst>
          </p:cNvPr>
          <p:cNvSpPr/>
          <p:nvPr/>
        </p:nvSpPr>
        <p:spPr bwMode="white">
          <a:xfrm>
            <a:off x="3197609" y="4610129"/>
            <a:ext cx="1095479" cy="29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3226E2-D823-D730-A219-9B58DF71CBAE}"/>
              </a:ext>
            </a:extLst>
          </p:cNvPr>
          <p:cNvSpPr/>
          <p:nvPr/>
        </p:nvSpPr>
        <p:spPr bwMode="white">
          <a:xfrm>
            <a:off x="6941292" y="5688249"/>
            <a:ext cx="1219316" cy="324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21FCC7-0C1A-1981-2AC9-7E2668771B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6224"/>
            <a:ext cx="8640000" cy="332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92F1500B-BF87-A269-EC60-6C1C593B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2" y="3658245"/>
            <a:ext cx="7373520" cy="270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54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07463A-2821-9E2F-9256-1671CB28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02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EA2075-AA0D-5160-C6A6-8D3C95B12C9E}"/>
              </a:ext>
            </a:extLst>
          </p:cNvPr>
          <p:cNvSpPr/>
          <p:nvPr/>
        </p:nvSpPr>
        <p:spPr bwMode="white">
          <a:xfrm>
            <a:off x="177896" y="1225296"/>
            <a:ext cx="7963660" cy="2980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A6E254-8CDE-0D01-D148-BCE9E3F2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70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ED303E3-AAD2-E00C-5F26-3E32DB06BC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" y="3550390"/>
            <a:ext cx="8640000" cy="318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AEFC88-3826-93C5-D2FD-A42264450F40}"/>
              </a:ext>
            </a:extLst>
          </p:cNvPr>
          <p:cNvSpPr/>
          <p:nvPr/>
        </p:nvSpPr>
        <p:spPr bwMode="white">
          <a:xfrm>
            <a:off x="881984" y="3721608"/>
            <a:ext cx="4886791" cy="301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