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9E15B4-A3BD-478A-79B5-FE0B9609AB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896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B234914-6701-0EE4-1FE1-5DBB7CC37CB7}"/>
              </a:ext>
            </a:extLst>
          </p:cNvPr>
          <p:cNvSpPr/>
          <p:nvPr/>
        </p:nvSpPr>
        <p:spPr bwMode="white">
          <a:xfrm>
            <a:off x="739925" y="2633472"/>
            <a:ext cx="5915589" cy="1229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61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1748BA-5948-28A9-0F56-3965FFCA91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59376"/>
            <a:ext cx="8640000" cy="3068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424D4B30-53B7-6759-D6A4-4077024770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60" y="3539736"/>
            <a:ext cx="8640000" cy="3087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0BEFBD6-775C-43D1-EF43-C4BD904427FE}"/>
              </a:ext>
            </a:extLst>
          </p:cNvPr>
          <p:cNvSpPr/>
          <p:nvPr/>
        </p:nvSpPr>
        <p:spPr bwMode="white">
          <a:xfrm>
            <a:off x="1000856" y="3758184"/>
            <a:ext cx="4077089" cy="2869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54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34544" t="66060"/>
          <a:stretch/>
        </p:blipFill>
        <p:spPr>
          <a:xfrm>
            <a:off x="1040740" y="3715213"/>
            <a:ext cx="6916112" cy="893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58" y="1829000"/>
            <a:ext cx="8421275" cy="1886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D0898E-55CB-7729-169F-77F4C9919C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29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AE074A7-20D0-38A7-8BFA-C37892D181D1}"/>
              </a:ext>
            </a:extLst>
          </p:cNvPr>
          <p:cNvSpPr/>
          <p:nvPr/>
        </p:nvSpPr>
        <p:spPr bwMode="white">
          <a:xfrm>
            <a:off x="6807929" y="4923153"/>
            <a:ext cx="457243" cy="400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343E50-76D0-3FE5-AF7C-F41B57D558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09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15424D5-D430-BCAB-ABF9-41DCD55A7CC6}"/>
              </a:ext>
            </a:extLst>
          </p:cNvPr>
          <p:cNvSpPr/>
          <p:nvPr/>
        </p:nvSpPr>
        <p:spPr bwMode="white">
          <a:xfrm>
            <a:off x="6493574" y="1318490"/>
            <a:ext cx="438191" cy="400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4D2110D-60A1-E1C2-414D-A0381C3904BC}"/>
              </a:ext>
            </a:extLst>
          </p:cNvPr>
          <p:cNvSpPr/>
          <p:nvPr/>
        </p:nvSpPr>
        <p:spPr bwMode="white">
          <a:xfrm>
            <a:off x="5169472" y="2758971"/>
            <a:ext cx="1285997" cy="400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E3B1324-2BD7-A687-B08C-9C951ECFB761}"/>
              </a:ext>
            </a:extLst>
          </p:cNvPr>
          <p:cNvSpPr/>
          <p:nvPr/>
        </p:nvSpPr>
        <p:spPr bwMode="white">
          <a:xfrm>
            <a:off x="2597477" y="3522140"/>
            <a:ext cx="1562249" cy="305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91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043F3A-9ACA-CB83-1F91-097F6B8F14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102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F5696FF-C66E-A839-3755-6DB216E8045C}"/>
              </a:ext>
            </a:extLst>
          </p:cNvPr>
          <p:cNvSpPr/>
          <p:nvPr/>
        </p:nvSpPr>
        <p:spPr bwMode="white">
          <a:xfrm>
            <a:off x="5560035" y="2052881"/>
            <a:ext cx="638235" cy="305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7FBA867-736E-DD9D-118E-635291F68A60}"/>
              </a:ext>
            </a:extLst>
          </p:cNvPr>
          <p:cNvSpPr/>
          <p:nvPr/>
        </p:nvSpPr>
        <p:spPr bwMode="white">
          <a:xfrm>
            <a:off x="4807488" y="3502666"/>
            <a:ext cx="266725" cy="305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6507900-4AEC-B9F1-8214-D5EFEB1F8679}"/>
              </a:ext>
            </a:extLst>
          </p:cNvPr>
          <p:cNvSpPr/>
          <p:nvPr/>
        </p:nvSpPr>
        <p:spPr bwMode="white">
          <a:xfrm>
            <a:off x="5941071" y="4933375"/>
            <a:ext cx="857331" cy="305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07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7B0A21-E113-5A6E-521D-E01228BC59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51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3F1C90D-047F-1AEB-7397-DEB14D17076F}"/>
              </a:ext>
            </a:extLst>
          </p:cNvPr>
          <p:cNvSpPr/>
          <p:nvPr/>
        </p:nvSpPr>
        <p:spPr bwMode="white">
          <a:xfrm>
            <a:off x="7141336" y="2328857"/>
            <a:ext cx="447717" cy="295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0D240A8-FF47-D312-D493-B10FEDA1EB0D}"/>
              </a:ext>
            </a:extLst>
          </p:cNvPr>
          <p:cNvSpPr/>
          <p:nvPr/>
        </p:nvSpPr>
        <p:spPr bwMode="white">
          <a:xfrm>
            <a:off x="6341159" y="3139184"/>
            <a:ext cx="257199" cy="285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F321965-25BC-8D46-A460-879210D06609}"/>
              </a:ext>
            </a:extLst>
          </p:cNvPr>
          <p:cNvSpPr/>
          <p:nvPr/>
        </p:nvSpPr>
        <p:spPr bwMode="white">
          <a:xfrm>
            <a:off x="5350465" y="3949512"/>
            <a:ext cx="466769" cy="285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550C18E-2229-B360-349F-D67A4FEADFBB}"/>
              </a:ext>
            </a:extLst>
          </p:cNvPr>
          <p:cNvSpPr/>
          <p:nvPr/>
        </p:nvSpPr>
        <p:spPr bwMode="white">
          <a:xfrm>
            <a:off x="7922460" y="3949512"/>
            <a:ext cx="657287" cy="285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9083B1-2096-A00F-8BF1-0A52422156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51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FB21E0D-8073-DED7-3F19-FF01D024EF5E}"/>
              </a:ext>
            </a:extLst>
          </p:cNvPr>
          <p:cNvSpPr/>
          <p:nvPr/>
        </p:nvSpPr>
        <p:spPr bwMode="white">
          <a:xfrm>
            <a:off x="920917" y="5154288"/>
            <a:ext cx="3210231" cy="400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677FD97-9C06-E36B-80BE-5744A4901C9E}"/>
              </a:ext>
            </a:extLst>
          </p:cNvPr>
          <p:cNvSpPr/>
          <p:nvPr/>
        </p:nvSpPr>
        <p:spPr bwMode="white">
          <a:xfrm>
            <a:off x="5150421" y="5154288"/>
            <a:ext cx="3467431" cy="400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03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7BB0D6-6FD9-60D6-5589-424C468F87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14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676E6F1-7C52-5F4D-C496-E390224D7F5F}"/>
              </a:ext>
            </a:extLst>
          </p:cNvPr>
          <p:cNvSpPr/>
          <p:nvPr/>
        </p:nvSpPr>
        <p:spPr bwMode="white">
          <a:xfrm>
            <a:off x="1416264" y="4151376"/>
            <a:ext cx="6353781" cy="1337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10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08B896-24BC-411A-533F-229545DC65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011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58BD85A-083C-D3F8-73BC-E85B7BDB3440}"/>
              </a:ext>
            </a:extLst>
          </p:cNvPr>
          <p:cNvSpPr/>
          <p:nvPr/>
        </p:nvSpPr>
        <p:spPr bwMode="white">
          <a:xfrm>
            <a:off x="739925" y="2679192"/>
            <a:ext cx="6553825" cy="1212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2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</cp:revision>
  <dcterms:created xsi:type="dcterms:W3CDTF">2023-07-03T01:47:00Z</dcterms:created>
  <dcterms:modified xsi:type="dcterms:W3CDTF">2023-07-06T14:43:26Z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