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9" r:id="rId7"/>
    <p:sldId id="268" r:id="rId8"/>
    <p:sldId id="267" r:id="rId9"/>
    <p:sldId id="265" r:id="rId10"/>
    <p:sldId id="264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A14B8A-611B-484E-07D2-D8BA16A8FB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52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8BAC99-0B45-FB8E-D9BE-82B6A4E0F741}"/>
              </a:ext>
            </a:extLst>
          </p:cNvPr>
          <p:cNvSpPr/>
          <p:nvPr/>
        </p:nvSpPr>
        <p:spPr bwMode="white">
          <a:xfrm>
            <a:off x="720873" y="2073249"/>
            <a:ext cx="3400749" cy="401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590B348C-57E3-C72C-4F0C-2ABB297843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055104"/>
            <a:ext cx="8640000" cy="1483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6C0B04-5A0B-14BD-6519-9D963CD8ECDC}"/>
              </a:ext>
            </a:extLst>
          </p:cNvPr>
          <p:cNvSpPr/>
          <p:nvPr/>
        </p:nvSpPr>
        <p:spPr bwMode="white">
          <a:xfrm>
            <a:off x="758976" y="4002634"/>
            <a:ext cx="4591488" cy="354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B8BED-46A9-804C-E468-566A2C76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2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1C76F2-ED95-27B3-A70C-7BB10234A05D}"/>
              </a:ext>
            </a:extLst>
          </p:cNvPr>
          <p:cNvSpPr/>
          <p:nvPr/>
        </p:nvSpPr>
        <p:spPr bwMode="white">
          <a:xfrm>
            <a:off x="892339" y="3532757"/>
            <a:ext cx="5315457" cy="149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DA2527-EBAF-BE80-E115-3DCFF930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5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B220FD-CDF0-A50A-1447-979DC1D16DE7}"/>
              </a:ext>
            </a:extLst>
          </p:cNvPr>
          <p:cNvSpPr/>
          <p:nvPr/>
        </p:nvSpPr>
        <p:spPr bwMode="white">
          <a:xfrm>
            <a:off x="7036551" y="4942386"/>
            <a:ext cx="638235" cy="30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5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ED29F9-AE27-055D-CDF5-58054422D8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9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A8C07A-594E-5F09-7CBC-8B58BF70BC92}"/>
              </a:ext>
            </a:extLst>
          </p:cNvPr>
          <p:cNvSpPr/>
          <p:nvPr/>
        </p:nvSpPr>
        <p:spPr bwMode="white">
          <a:xfrm>
            <a:off x="2330751" y="3913984"/>
            <a:ext cx="581080" cy="28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6C304D-E04E-4CAD-3243-937376FE0709}"/>
              </a:ext>
            </a:extLst>
          </p:cNvPr>
          <p:cNvSpPr/>
          <p:nvPr/>
        </p:nvSpPr>
        <p:spPr bwMode="white">
          <a:xfrm>
            <a:off x="3540542" y="3913984"/>
            <a:ext cx="581080" cy="28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8D2E8A-7727-4532-6A63-7E94A8BF3FE9}"/>
              </a:ext>
            </a:extLst>
          </p:cNvPr>
          <p:cNvSpPr/>
          <p:nvPr/>
        </p:nvSpPr>
        <p:spPr bwMode="white">
          <a:xfrm>
            <a:off x="4759858" y="3913984"/>
            <a:ext cx="523925" cy="28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31334C-AAD6-F6A0-1C0E-90B908F76B4A}"/>
              </a:ext>
            </a:extLst>
          </p:cNvPr>
          <p:cNvSpPr/>
          <p:nvPr/>
        </p:nvSpPr>
        <p:spPr bwMode="white">
          <a:xfrm>
            <a:off x="5874390" y="3913984"/>
            <a:ext cx="781124" cy="28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7AE21D-2AEE-1E00-4628-1B97426FF76B}"/>
              </a:ext>
            </a:extLst>
          </p:cNvPr>
          <p:cNvSpPr/>
          <p:nvPr/>
        </p:nvSpPr>
        <p:spPr bwMode="white">
          <a:xfrm>
            <a:off x="7093706" y="3913984"/>
            <a:ext cx="771598" cy="286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03" y="3710553"/>
            <a:ext cx="5545394" cy="8724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47" y="2135161"/>
            <a:ext cx="7563906" cy="1619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53AB9B-D37F-2B6C-8078-21A2771724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49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EA95C9-063C-6986-DA76-87AE7A190F03}"/>
              </a:ext>
            </a:extLst>
          </p:cNvPr>
          <p:cNvSpPr/>
          <p:nvPr/>
        </p:nvSpPr>
        <p:spPr bwMode="white">
          <a:xfrm>
            <a:off x="2749891" y="4409132"/>
            <a:ext cx="809702" cy="305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81D360-05BF-523C-6F57-601BCAAA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2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4B2B12-9858-F518-8D8D-5D90135D0D34}"/>
              </a:ext>
            </a:extLst>
          </p:cNvPr>
          <p:cNvSpPr/>
          <p:nvPr/>
        </p:nvSpPr>
        <p:spPr bwMode="white">
          <a:xfrm>
            <a:off x="3664379" y="2005624"/>
            <a:ext cx="1228842" cy="30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CE1AD2-BA21-AA28-7BDB-30A2E243F2F2}"/>
              </a:ext>
            </a:extLst>
          </p:cNvPr>
          <p:cNvSpPr/>
          <p:nvPr/>
        </p:nvSpPr>
        <p:spPr bwMode="white">
          <a:xfrm>
            <a:off x="5950597" y="2778568"/>
            <a:ext cx="1009746" cy="30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B193FE-612F-06B8-7DB9-F488996F01D9}"/>
              </a:ext>
            </a:extLst>
          </p:cNvPr>
          <p:cNvSpPr/>
          <p:nvPr/>
        </p:nvSpPr>
        <p:spPr bwMode="white">
          <a:xfrm>
            <a:off x="4940851" y="4324456"/>
            <a:ext cx="800176" cy="30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FF286D-3AE7-4601-D273-2246C7112325}"/>
              </a:ext>
            </a:extLst>
          </p:cNvPr>
          <p:cNvSpPr/>
          <p:nvPr/>
        </p:nvSpPr>
        <p:spPr bwMode="white">
          <a:xfrm>
            <a:off x="3597697" y="5832173"/>
            <a:ext cx="3391223" cy="400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8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E4F6C8-0B20-144C-F1FA-0CBDA89938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5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19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40C448-05D6-1F77-32BB-55E147F5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1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015DE3-3D72-92CC-57C7-64B509B7722E}"/>
              </a:ext>
            </a:extLst>
          </p:cNvPr>
          <p:cNvSpPr/>
          <p:nvPr/>
        </p:nvSpPr>
        <p:spPr bwMode="white">
          <a:xfrm>
            <a:off x="4093045" y="1356504"/>
            <a:ext cx="428665" cy="295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E19822-4CB6-3B12-16A0-CF4B470BB529}"/>
              </a:ext>
            </a:extLst>
          </p:cNvPr>
          <p:cNvSpPr/>
          <p:nvPr/>
        </p:nvSpPr>
        <p:spPr bwMode="white">
          <a:xfrm>
            <a:off x="7265173" y="1346969"/>
            <a:ext cx="428665" cy="30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EEAF5B-F179-C8E2-3788-8C36156BF630}"/>
              </a:ext>
            </a:extLst>
          </p:cNvPr>
          <p:cNvSpPr/>
          <p:nvPr/>
        </p:nvSpPr>
        <p:spPr bwMode="white">
          <a:xfrm>
            <a:off x="4521711" y="2882045"/>
            <a:ext cx="447717" cy="352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3606FB-881E-8428-FAF5-41544FFD350D}"/>
              </a:ext>
            </a:extLst>
          </p:cNvPr>
          <p:cNvSpPr/>
          <p:nvPr/>
        </p:nvSpPr>
        <p:spPr bwMode="white">
          <a:xfrm>
            <a:off x="1578205" y="3778300"/>
            <a:ext cx="447717" cy="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C6A611-575A-715A-EE3F-9F33CC9DC269}"/>
              </a:ext>
            </a:extLst>
          </p:cNvPr>
          <p:cNvSpPr/>
          <p:nvPr/>
        </p:nvSpPr>
        <p:spPr bwMode="white">
          <a:xfrm>
            <a:off x="1997345" y="4550605"/>
            <a:ext cx="457243" cy="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6292B4-3A42-5170-39C3-3FBC72C0E5C5}"/>
              </a:ext>
            </a:extLst>
          </p:cNvPr>
          <p:cNvSpPr/>
          <p:nvPr/>
        </p:nvSpPr>
        <p:spPr bwMode="white">
          <a:xfrm>
            <a:off x="6826981" y="4426655"/>
            <a:ext cx="438191" cy="352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015DE3-3D72-92CC-57C7-64B509B7722E}"/>
              </a:ext>
            </a:extLst>
          </p:cNvPr>
          <p:cNvSpPr/>
          <p:nvPr/>
        </p:nvSpPr>
        <p:spPr bwMode="white">
          <a:xfrm>
            <a:off x="1997345" y="2762862"/>
            <a:ext cx="428665" cy="54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8D4A22-A0FE-CA95-1CC9-8868C508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7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83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846ED7-C6FA-352B-F230-780AD458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2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E71D00-2504-3D20-6AA8-26DE8E0D7564}"/>
              </a:ext>
            </a:extLst>
          </p:cNvPr>
          <p:cNvSpPr/>
          <p:nvPr/>
        </p:nvSpPr>
        <p:spPr bwMode="white">
          <a:xfrm>
            <a:off x="1787775" y="2004193"/>
            <a:ext cx="447717" cy="4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A3D74B-A288-466E-EB19-7D6D8302D4CB}"/>
              </a:ext>
            </a:extLst>
          </p:cNvPr>
          <p:cNvSpPr/>
          <p:nvPr/>
        </p:nvSpPr>
        <p:spPr bwMode="white">
          <a:xfrm>
            <a:off x="4407400" y="2042304"/>
            <a:ext cx="257199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05F2E5-09E4-F203-C042-053744D83676}"/>
              </a:ext>
            </a:extLst>
          </p:cNvPr>
          <p:cNvSpPr/>
          <p:nvPr/>
        </p:nvSpPr>
        <p:spPr bwMode="white">
          <a:xfrm>
            <a:off x="4693177" y="3585801"/>
            <a:ext cx="600132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14CE945-D983-55D4-64D3-FD98AC4B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205106"/>
            <a:ext cx="8640000" cy="161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9E9C9B-1BDE-EBC3-D49F-7D786E21C742}"/>
              </a:ext>
            </a:extLst>
          </p:cNvPr>
          <p:cNvSpPr/>
          <p:nvPr/>
        </p:nvSpPr>
        <p:spPr bwMode="white">
          <a:xfrm>
            <a:off x="4712229" y="5181176"/>
            <a:ext cx="609658" cy="29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2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7646BC-6D9E-F250-C3FD-0093095A66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21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