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8" r:id="rId4"/>
    <p:sldId id="277" r:id="rId5"/>
    <p:sldId id="275" r:id="rId6"/>
    <p:sldId id="273" r:id="rId7"/>
    <p:sldId id="272" r:id="rId8"/>
    <p:sldId id="270" r:id="rId9"/>
    <p:sldId id="269" r:id="rId10"/>
    <p:sldId id="268" r:id="rId11"/>
    <p:sldId id="267" r:id="rId12"/>
    <p:sldId id="266" r:id="rId13"/>
    <p:sldId id="265" r:id="rId14"/>
    <p:sldId id="264" r:id="rId15"/>
    <p:sldId id="263" r:id="rId16"/>
    <p:sldId id="261" r:id="rId17"/>
    <p:sldId id="260" r:id="rId18"/>
    <p:sldId id="257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19365"/>
            <a:ext cx="11520000" cy="4870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039371" y="3750096"/>
            <a:ext cx="1313851" cy="848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057751" y="3750096"/>
            <a:ext cx="904462" cy="848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076131" y="3750096"/>
            <a:ext cx="1313851" cy="848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539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38141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920859" y="1444705"/>
            <a:ext cx="376246" cy="244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560475" y="2009411"/>
            <a:ext cx="705460" cy="291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760954" y="2574117"/>
            <a:ext cx="714865" cy="310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692161" y="3769411"/>
            <a:ext cx="517336" cy="244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863313" y="2988235"/>
            <a:ext cx="517336" cy="2757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709864" y="3543529"/>
            <a:ext cx="526743" cy="22023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565822" y="3411764"/>
            <a:ext cx="517336" cy="2334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007355" y="4098823"/>
            <a:ext cx="526743" cy="1647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823292" y="4898823"/>
            <a:ext cx="686647" cy="3294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3410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621280" y="2596515"/>
            <a:ext cx="7156450" cy="1922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3432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16455" y="1969135"/>
            <a:ext cx="4728845" cy="1902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761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01240" y="2025015"/>
            <a:ext cx="4924425" cy="1852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668940"/>
            <a:ext cx="11520000" cy="29106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2"/>
            </p:custDataLst>
          </p:nvPr>
        </p:nvSpPr>
        <p:spPr bwMode="white">
          <a:xfrm>
            <a:off x="2221230" y="4857115"/>
            <a:ext cx="5836285" cy="1188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761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01370" y="1885950"/>
            <a:ext cx="5294630" cy="2428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34761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42135" y="2465070"/>
            <a:ext cx="8966200" cy="1822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76500" y="2395220"/>
            <a:ext cx="7239000" cy="2066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41161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06875" y="1444140"/>
            <a:ext cx="742611" cy="247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952693" y="1444140"/>
            <a:ext cx="228495" cy="247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485520" y="1444140"/>
            <a:ext cx="561719" cy="247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906082" y="2597047"/>
            <a:ext cx="380826" cy="314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266214" y="2597047"/>
            <a:ext cx="714049" cy="314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420198" y="3187792"/>
            <a:ext cx="380826" cy="314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266214" y="3187792"/>
            <a:ext cx="714049" cy="314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486842" y="3807123"/>
            <a:ext cx="399867" cy="247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733388" y="3797595"/>
            <a:ext cx="371305" cy="295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019669" y="4407397"/>
            <a:ext cx="390347" cy="238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504231" y="4407397"/>
            <a:ext cx="571239" cy="247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4" b="57410"/>
          <a:stretch>
            <a:fillRect/>
          </a:stretch>
        </p:blipFill>
        <p:spPr>
          <a:xfrm>
            <a:off x="867410" y="4836160"/>
            <a:ext cx="10876915" cy="1457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/>
          <p:cNvSpPr/>
          <p:nvPr>
            <p:custDataLst>
              <p:tags r:id="rId2"/>
            </p:custDataLst>
          </p:nvPr>
        </p:nvSpPr>
        <p:spPr bwMode="white">
          <a:xfrm>
            <a:off x="1972945" y="5783580"/>
            <a:ext cx="331470" cy="247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3"/>
            </p:custDataLst>
          </p:nvPr>
        </p:nvSpPr>
        <p:spPr bwMode="white">
          <a:xfrm>
            <a:off x="5963285" y="5783580"/>
            <a:ext cx="331470" cy="247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4"/>
            </p:custDataLst>
          </p:nvPr>
        </p:nvSpPr>
        <p:spPr bwMode="white">
          <a:xfrm>
            <a:off x="10553700" y="5783580"/>
            <a:ext cx="331470" cy="247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44"/>
          <a:stretch>
            <a:fillRect/>
          </a:stretch>
        </p:blipFill>
        <p:spPr>
          <a:xfrm>
            <a:off x="335915" y="742315"/>
            <a:ext cx="11520170" cy="1980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038049" y="901617"/>
            <a:ext cx="666446" cy="247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009817" y="1559627"/>
            <a:ext cx="218975" cy="247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022600" y="2135505"/>
            <a:ext cx="596265" cy="586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2722790"/>
            <a:ext cx="11520000" cy="3002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2"/>
            </p:custDataLst>
          </p:nvPr>
        </p:nvSpPr>
        <p:spPr bwMode="white">
          <a:xfrm>
            <a:off x="1935636" y="3513988"/>
            <a:ext cx="380826" cy="305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3"/>
            </p:custDataLst>
          </p:nvPr>
        </p:nvSpPr>
        <p:spPr bwMode="white">
          <a:xfrm>
            <a:off x="6686445" y="3523520"/>
            <a:ext cx="399867" cy="247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6686445" y="4124068"/>
            <a:ext cx="399867" cy="247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9999636" y="4124068"/>
            <a:ext cx="238016" cy="238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6"/>
            </p:custDataLst>
          </p:nvPr>
        </p:nvSpPr>
        <p:spPr bwMode="white">
          <a:xfrm>
            <a:off x="3116198" y="5306099"/>
            <a:ext cx="399867" cy="247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23408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065950" y="1484350"/>
            <a:ext cx="285619" cy="229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018346" y="2048058"/>
            <a:ext cx="333223" cy="315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018346" y="2640429"/>
            <a:ext cx="333223" cy="315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3"/>
          <a:stretch>
            <a:fillRect/>
          </a:stretch>
        </p:blipFill>
        <p:spPr>
          <a:xfrm>
            <a:off x="847725" y="3082925"/>
            <a:ext cx="11008360" cy="1656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2"/>
            </p:custDataLst>
          </p:nvPr>
        </p:nvSpPr>
        <p:spPr bwMode="white">
          <a:xfrm>
            <a:off x="11073165" y="3492320"/>
            <a:ext cx="295140" cy="238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11035082" y="4349382"/>
            <a:ext cx="333223" cy="314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3914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305950" y="2024840"/>
            <a:ext cx="257057" cy="257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973718" y="3710655"/>
            <a:ext cx="295140" cy="2476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09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737950" y="920024"/>
            <a:ext cx="238016" cy="247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765520" y="2034444"/>
            <a:ext cx="238016" cy="247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428910"/>
            <a:ext cx="11520000" cy="22969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1701520" y="4791852"/>
            <a:ext cx="247537" cy="257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275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958247" y="2039157"/>
            <a:ext cx="228495" cy="248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671636" y="2039157"/>
            <a:ext cx="238016" cy="248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394545" y="2048716"/>
            <a:ext cx="228495" cy="238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117454" y="2039157"/>
            <a:ext cx="228495" cy="248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615504" y="2603144"/>
            <a:ext cx="228495" cy="248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509785" y="2603144"/>
            <a:ext cx="733090" cy="248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394545" y="2603144"/>
            <a:ext cx="228495" cy="238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946082" y="2603144"/>
            <a:ext cx="228496" cy="248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40416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92760" y="1444445"/>
            <a:ext cx="1694677" cy="247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229784" y="1444445"/>
            <a:ext cx="1685157" cy="247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800032" y="1444445"/>
            <a:ext cx="1694677" cy="247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76275" y="1916430"/>
            <a:ext cx="1894840" cy="1774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905250" y="2025650"/>
            <a:ext cx="1814195" cy="1666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343140" y="1916430"/>
            <a:ext cx="1585595" cy="2550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928735" y="1916430"/>
            <a:ext cx="2043430" cy="2917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2023-07-05T08:06:53Z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