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78" r:id="rId4"/>
    <p:sldId id="277" r:id="rId5"/>
    <p:sldId id="275" r:id="rId6"/>
    <p:sldId id="274" r:id="rId7"/>
    <p:sldId id="273" r:id="rId8"/>
    <p:sldId id="272" r:id="rId9"/>
    <p:sldId id="271" r:id="rId10"/>
    <p:sldId id="270" r:id="rId11"/>
    <p:sldId id="269" r:id="rId12"/>
    <p:sldId id="268" r:id="rId13"/>
    <p:sldId id="267" r:id="rId14"/>
    <p:sldId id="265" r:id="rId15"/>
    <p:sldId id="264" r:id="rId16"/>
    <p:sldId id="262" r:id="rId17"/>
    <p:sldId id="261" r:id="rId18"/>
    <p:sldId id="260" r:id="rId19"/>
    <p:sldId id="257" r:id="rId20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image" Target="../media/image15.png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image" Target="../media/image14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4.xml"/><Relationship Id="rId10" Type="http://schemas.openxmlformats.org/officeDocument/2006/relationships/tags" Target="../tags/tag19.xml"/><Relationship Id="rId4" Type="http://schemas.openxmlformats.org/officeDocument/2006/relationships/tags" Target="../tags/tag13.xml"/><Relationship Id="rId9" Type="http://schemas.openxmlformats.org/officeDocument/2006/relationships/tags" Target="../tags/tag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6.xml"/><Relationship Id="rId7" Type="http://schemas.openxmlformats.org/officeDocument/2006/relationships/image" Target="../media/image4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8.xml"/><Relationship Id="rId4" Type="http://schemas.openxmlformats.org/officeDocument/2006/relationships/tags" Target="../tags/tag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591095"/>
            <a:ext cx="11520000" cy="29369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02640" y="1945005"/>
            <a:ext cx="1823085" cy="1150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858895" y="1945005"/>
            <a:ext cx="1912620" cy="1150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171690" y="1916430"/>
            <a:ext cx="2961640" cy="1962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634275"/>
            <a:ext cx="11520000" cy="320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 rot="1260000" flipH="1">
            <a:off x="9547860" y="1019810"/>
            <a:ext cx="78740" cy="19697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 rot="17520000">
            <a:off x="10419080" y="2552065"/>
            <a:ext cx="1257300" cy="13709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1"/>
            </p:custDataLst>
          </p:nvPr>
        </p:nvSpPr>
        <p:spPr bwMode="white">
          <a:xfrm rot="17520000" flipH="1">
            <a:off x="9676130" y="813435"/>
            <a:ext cx="241935" cy="19697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2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551090"/>
            <a:ext cx="11520000" cy="38268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391275" y="3249930"/>
            <a:ext cx="238125" cy="4114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511085"/>
            <a:ext cx="11520000" cy="24854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2"/>
          <a:stretch>
            <a:fillRect/>
          </a:stretch>
        </p:blipFill>
        <p:spPr>
          <a:xfrm>
            <a:off x="807085" y="2877185"/>
            <a:ext cx="10947400" cy="33667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>
            <p:custDataLst>
              <p:tags r:id="rId2"/>
            </p:custDataLst>
          </p:nvPr>
        </p:nvSpPr>
        <p:spPr bwMode="white">
          <a:xfrm>
            <a:off x="2463930" y="4984780"/>
            <a:ext cx="371305" cy="2288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>
            <p:custDataLst>
              <p:tags r:id="rId3"/>
            </p:custDataLst>
          </p:nvPr>
        </p:nvSpPr>
        <p:spPr bwMode="white">
          <a:xfrm>
            <a:off x="3539764" y="4984780"/>
            <a:ext cx="209454" cy="2288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>
            <p:custDataLst>
              <p:tags r:id="rId4"/>
            </p:custDataLst>
          </p:nvPr>
        </p:nvSpPr>
        <p:spPr bwMode="white">
          <a:xfrm>
            <a:off x="4796492" y="4984780"/>
            <a:ext cx="209454" cy="2288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5"/>
            </p:custDataLst>
          </p:nvPr>
        </p:nvSpPr>
        <p:spPr bwMode="white">
          <a:xfrm>
            <a:off x="6253153" y="4984780"/>
            <a:ext cx="209454" cy="2288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6"/>
            </p:custDataLst>
          </p:nvPr>
        </p:nvSpPr>
        <p:spPr bwMode="white">
          <a:xfrm>
            <a:off x="7728855" y="4984780"/>
            <a:ext cx="209454" cy="2288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7"/>
            </p:custDataLst>
          </p:nvPr>
        </p:nvSpPr>
        <p:spPr bwMode="white">
          <a:xfrm>
            <a:off x="9195037" y="4984780"/>
            <a:ext cx="209454" cy="2288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8"/>
            </p:custDataLst>
          </p:nvPr>
        </p:nvSpPr>
        <p:spPr bwMode="white">
          <a:xfrm>
            <a:off x="10661219" y="4984780"/>
            <a:ext cx="209454" cy="2288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9"/>
            </p:custDataLst>
          </p:nvPr>
        </p:nvSpPr>
        <p:spPr bwMode="white">
          <a:xfrm>
            <a:off x="1626111" y="5747744"/>
            <a:ext cx="1085355" cy="2479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10"/>
            </p:custDataLst>
          </p:nvPr>
        </p:nvSpPr>
        <p:spPr bwMode="white">
          <a:xfrm>
            <a:off x="6291235" y="5719133"/>
            <a:ext cx="2151669" cy="3147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25" y="595540"/>
            <a:ext cx="11520000" cy="36734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650365" y="3190875"/>
            <a:ext cx="4531360" cy="13068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138035" y="3104515"/>
            <a:ext cx="4231640" cy="1456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501560"/>
            <a:ext cx="11520000" cy="320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058670" y="1811020"/>
            <a:ext cx="5325745" cy="13004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65" y="3111410"/>
            <a:ext cx="11520000" cy="30904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2"/>
            </p:custDataLst>
          </p:nvPr>
        </p:nvSpPr>
        <p:spPr bwMode="white">
          <a:xfrm>
            <a:off x="1953895" y="4385310"/>
            <a:ext cx="5602605" cy="14363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571410"/>
            <a:ext cx="11520000" cy="32131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126049" y="2001595"/>
            <a:ext cx="3751140" cy="1025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541565"/>
            <a:ext cx="11520000" cy="39890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947545" y="2373630"/>
            <a:ext cx="6811645" cy="19729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>
            <a:fillRect/>
          </a:stretch>
        </p:blipFill>
        <p:spPr>
          <a:xfrm>
            <a:off x="450215" y="678180"/>
            <a:ext cx="11520170" cy="29933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682875" y="2473960"/>
            <a:ext cx="5675630" cy="18522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667000" y="2381250"/>
            <a:ext cx="6858000" cy="2095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10" y="614590"/>
            <a:ext cx="11520000" cy="35068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536338" y="1348360"/>
            <a:ext cx="228495" cy="2477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658123" y="1348360"/>
            <a:ext cx="218975" cy="2477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422420" y="1958246"/>
            <a:ext cx="742611" cy="2477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039610" y="1958246"/>
            <a:ext cx="218975" cy="2382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572437" y="1958246"/>
            <a:ext cx="561719" cy="2477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974288" y="2549074"/>
            <a:ext cx="371305" cy="2954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848536" y="2530015"/>
            <a:ext cx="361785" cy="3144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916172" y="3130373"/>
            <a:ext cx="380826" cy="3240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315379" y="3139902"/>
            <a:ext cx="380826" cy="3144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594123" y="3740260"/>
            <a:ext cx="371305" cy="3144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4231346" y="3768848"/>
            <a:ext cx="380826" cy="2477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519975"/>
            <a:ext cx="11520000" cy="33315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193950" y="749075"/>
            <a:ext cx="371305" cy="3150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700528" y="1350465"/>
            <a:ext cx="371305" cy="2959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004528" y="1980492"/>
            <a:ext cx="542677" cy="2481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279966" y="1951854"/>
            <a:ext cx="390347" cy="3245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272665" y="3393440"/>
            <a:ext cx="351790" cy="2482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709719" y="3393280"/>
            <a:ext cx="371305" cy="2577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470380" y="3393280"/>
            <a:ext cx="361785" cy="2481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851185"/>
            <a:ext cx="11520000" cy="24372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/>
          <p:cNvSpPr/>
          <p:nvPr>
            <p:custDataLst>
              <p:tags r:id="rId2"/>
            </p:custDataLst>
          </p:nvPr>
        </p:nvSpPr>
        <p:spPr bwMode="white">
          <a:xfrm>
            <a:off x="9974975" y="4051900"/>
            <a:ext cx="552198" cy="2485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3"/>
            </p:custDataLst>
          </p:nvPr>
        </p:nvSpPr>
        <p:spPr bwMode="white">
          <a:xfrm>
            <a:off x="5452661" y="4663605"/>
            <a:ext cx="218975" cy="2485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4"/>
            </p:custDataLst>
          </p:nvPr>
        </p:nvSpPr>
        <p:spPr bwMode="white">
          <a:xfrm>
            <a:off x="10384363" y="5246635"/>
            <a:ext cx="371305" cy="3058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5"/>
            </p:custDataLst>
          </p:nvPr>
        </p:nvSpPr>
        <p:spPr bwMode="white">
          <a:xfrm>
            <a:off x="4005520" y="5867898"/>
            <a:ext cx="390347" cy="2485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660310"/>
            <a:ext cx="11520000" cy="36032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1065950" y="1451508"/>
            <a:ext cx="285619" cy="2383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1065950" y="2061588"/>
            <a:ext cx="285619" cy="2287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065950" y="2662136"/>
            <a:ext cx="285619" cy="2383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065950" y="3272216"/>
            <a:ext cx="285619" cy="2287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1065950" y="3872764"/>
            <a:ext cx="285619" cy="2383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591095"/>
            <a:ext cx="11520000" cy="39715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085322" y="1324442"/>
            <a:ext cx="238016" cy="2476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345024" y="2733994"/>
            <a:ext cx="238016" cy="2476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35" y="580935"/>
            <a:ext cx="11520000" cy="39232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409463" y="790430"/>
            <a:ext cx="295140" cy="2475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781100" y="2142632"/>
            <a:ext cx="257057" cy="2571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045364" y="3494833"/>
            <a:ext cx="295140" cy="2475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531405"/>
            <a:ext cx="11520000" cy="24328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430710" y="1981590"/>
            <a:ext cx="552198" cy="2480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134578" y="1981590"/>
            <a:ext cx="561719" cy="2480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200231" y="1981590"/>
            <a:ext cx="228495" cy="2480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942181" y="1981590"/>
            <a:ext cx="371305" cy="2480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754412" y="2601735"/>
            <a:ext cx="218975" cy="2385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496363" y="2592194"/>
            <a:ext cx="380826" cy="2480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028859" y="2592194"/>
            <a:ext cx="561720" cy="2480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942181" y="2592194"/>
            <a:ext cx="371305" cy="2480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457745"/>
            <a:ext cx="11520000" cy="37873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992760" y="1306808"/>
            <a:ext cx="1523305" cy="2480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401156" y="1306808"/>
            <a:ext cx="666446" cy="2480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142776" y="1306808"/>
            <a:ext cx="1523305" cy="2480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76275" y="1816100"/>
            <a:ext cx="1964690" cy="18954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116070" y="1816735"/>
            <a:ext cx="1805305" cy="23418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503795" y="1817370"/>
            <a:ext cx="1548765" cy="18942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142730" y="1816100"/>
            <a:ext cx="1456690" cy="22142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jVmNjkzMWM1NDNjZjE3YzgyYzI1NzUxMWE2OWRiNmQ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3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7</cp:revision>
  <dcterms:created xsi:type="dcterms:W3CDTF">2023-07-03T01:47:00Z</dcterms:created>
  <dcterms:modified xsi:type="dcterms:W3CDTF">2023-07-05T08:24:03Z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2052-12.1.0.15066</vt:lpwstr>
  </property>
</Properties>
</file>