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8" r:id="rId4"/>
    <p:sldId id="277" r:id="rId5"/>
    <p:sldId id="276" r:id="rId6"/>
    <p:sldId id="275" r:id="rId7"/>
    <p:sldId id="274" r:id="rId8"/>
    <p:sldId id="272" r:id="rId9"/>
    <p:sldId id="271" r:id="rId10"/>
    <p:sldId id="270" r:id="rId11"/>
    <p:sldId id="269" r:id="rId12"/>
    <p:sldId id="268" r:id="rId13"/>
    <p:sldId id="267" r:id="rId14"/>
    <p:sldId id="265" r:id="rId15"/>
    <p:sldId id="264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298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23265" y="1715135"/>
            <a:ext cx="2326640" cy="197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88715" y="1715135"/>
            <a:ext cx="2682875" cy="1974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37425" y="1715135"/>
            <a:ext cx="3205480" cy="2040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0775"/>
            <a:ext cx="11520000" cy="35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77286" y="4715361"/>
            <a:ext cx="647404" cy="75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 rot="8520000">
            <a:off x="5454015" y="3056890"/>
            <a:ext cx="1960245" cy="155765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1"/>
            </p:custDataLst>
          </p:nvPr>
        </p:nvSpPr>
        <p:spPr bwMode="white">
          <a:xfrm>
            <a:off x="6389370" y="3860165"/>
            <a:ext cx="822960" cy="433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 rot="19320000">
            <a:off x="5252085" y="2571750"/>
            <a:ext cx="1170305" cy="637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1250"/>
            <a:ext cx="11520000" cy="350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114545" y="2718081"/>
            <a:ext cx="1713719" cy="439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77917" y="2718081"/>
            <a:ext cx="1713719" cy="84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05553" y="2718081"/>
            <a:ext cx="495074" cy="849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5" y="421005"/>
            <a:ext cx="10627360" cy="222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" y="2649220"/>
            <a:ext cx="10627360" cy="3869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2"/>
            </p:custDataLst>
          </p:nvPr>
        </p:nvSpPr>
        <p:spPr bwMode="white">
          <a:xfrm>
            <a:off x="5197475" y="4040505"/>
            <a:ext cx="904240" cy="2121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8217535" y="4271645"/>
            <a:ext cx="904240" cy="189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3778250" y="4629150"/>
            <a:ext cx="904240" cy="1532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6737350" y="4827270"/>
            <a:ext cx="913765" cy="1335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2279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231505" y="643890"/>
            <a:ext cx="698500" cy="613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39305" y="1343943"/>
            <a:ext cx="228495" cy="2479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1405" y="1186180"/>
            <a:ext cx="758190" cy="612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16528" y="2450288"/>
            <a:ext cx="695008" cy="324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5" y="610780"/>
            <a:ext cx="11520000" cy="3441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07615" y="2282825"/>
            <a:ext cx="4053205" cy="1315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" b="17821"/>
          <a:stretch>
            <a:fillRect/>
          </a:stretch>
        </p:blipFill>
        <p:spPr>
          <a:xfrm>
            <a:off x="941705" y="3778250"/>
            <a:ext cx="10979150" cy="262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2112010" y="5075555"/>
            <a:ext cx="5384800" cy="1425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5" y="610780"/>
            <a:ext cx="11520000" cy="3506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44040" y="2433955"/>
            <a:ext cx="5408930" cy="1406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0460"/>
            <a:ext cx="11520000" cy="3603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20850" y="2334895"/>
            <a:ext cx="8152130" cy="2458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0" y="566330"/>
            <a:ext cx="11520000" cy="286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53335" y="2239010"/>
            <a:ext cx="5130165" cy="1584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76525" y="2381250"/>
            <a:ext cx="683895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7600"/>
            <a:ext cx="11520000" cy="458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991437" y="1310435"/>
            <a:ext cx="409388" cy="2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37983" y="1291388"/>
            <a:ext cx="380827" cy="304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67074" y="1948513"/>
            <a:ext cx="218975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506875" y="2586590"/>
            <a:ext cx="238016" cy="238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13050" y="3919855"/>
            <a:ext cx="33210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8085" y="3919855"/>
            <a:ext cx="342265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75545" y="3919855"/>
            <a:ext cx="342900" cy="247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40330" y="4640580"/>
            <a:ext cx="314325" cy="23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42680" y="4640580"/>
            <a:ext cx="314325" cy="23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24750"/>
            <a:ext cx="11520000" cy="4922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791173" y="786619"/>
            <a:ext cx="380826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32925" y="786619"/>
            <a:ext cx="514115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02016" y="1967315"/>
            <a:ext cx="3094214" cy="323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296429" y="2576706"/>
            <a:ext cx="380826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57553" y="2576706"/>
            <a:ext cx="523637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877850" y="3890706"/>
            <a:ext cx="228495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95437" y="3890706"/>
            <a:ext cx="228495" cy="247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37784" y="5195185"/>
            <a:ext cx="399867" cy="257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5225"/>
            <a:ext cx="11520000" cy="3471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65950" y="1406867"/>
            <a:ext cx="285619" cy="238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65950" y="1979138"/>
            <a:ext cx="285619" cy="228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018346" y="2522796"/>
            <a:ext cx="333223" cy="31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65950" y="3123682"/>
            <a:ext cx="285619" cy="228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8346" y="3667340"/>
            <a:ext cx="333223" cy="3147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1410"/>
            <a:ext cx="11520000" cy="3103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085322" y="1297165"/>
            <a:ext cx="238016" cy="24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05751" y="2490843"/>
            <a:ext cx="247537" cy="257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2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19900" y="1434436"/>
            <a:ext cx="295140" cy="2476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41818" y="2653740"/>
            <a:ext cx="257057" cy="257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18775"/>
            <a:ext cx="11520000" cy="18323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9746479" y="3809642"/>
            <a:ext cx="257057" cy="248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0" y="567600"/>
            <a:ext cx="11520000" cy="2450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6124" y="2007335"/>
            <a:ext cx="561719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390405" y="2007335"/>
            <a:ext cx="218975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89611" y="2007335"/>
            <a:ext cx="542677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3479" y="2007335"/>
            <a:ext cx="399867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57975" y="2617554"/>
            <a:ext cx="238016" cy="238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19033" y="2617554"/>
            <a:ext cx="218975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113314" y="2617554"/>
            <a:ext cx="218975" cy="2479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55264" y="2617554"/>
            <a:ext cx="371305" cy="238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77760"/>
            <a:ext cx="11520000" cy="3756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2760" y="1397753"/>
            <a:ext cx="1523305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01156" y="1397753"/>
            <a:ext cx="675966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71404" y="1397753"/>
            <a:ext cx="666446" cy="247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6115" y="1976755"/>
            <a:ext cx="1875790" cy="160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811905" y="1877695"/>
            <a:ext cx="1525905" cy="245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337810" y="1789430"/>
            <a:ext cx="1875155" cy="2390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04430" y="1877695"/>
            <a:ext cx="2430145" cy="1924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2023-07-05T08:29:29Z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