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6" r:id="rId4"/>
    <p:sldId id="275" r:id="rId5"/>
    <p:sldId id="274" r:id="rId6"/>
    <p:sldId id="272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2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0" y="720000"/>
            <a:ext cx="11520000" cy="44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67180" y="3458210"/>
            <a:ext cx="8997315" cy="786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327150" y="3841750"/>
            <a:ext cx="1748790" cy="571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7073265" y="3841750"/>
            <a:ext cx="1748790" cy="571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585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333230" y="2474595"/>
            <a:ext cx="1510665" cy="992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流程图: 联系 1"/>
          <p:cNvSpPr/>
          <p:nvPr/>
        </p:nvSpPr>
        <p:spPr>
          <a:xfrm>
            <a:off x="2729865" y="2623820"/>
            <a:ext cx="367030" cy="37719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联系 9"/>
          <p:cNvSpPr/>
          <p:nvPr>
            <p:custDataLst>
              <p:tags r:id="rId1"/>
            </p:custDataLst>
          </p:nvPr>
        </p:nvSpPr>
        <p:spPr>
          <a:xfrm>
            <a:off x="3193415" y="2623820"/>
            <a:ext cx="367030" cy="37719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联系 10"/>
          <p:cNvSpPr/>
          <p:nvPr>
            <p:custDataLst>
              <p:tags r:id="rId2"/>
            </p:custDataLst>
          </p:nvPr>
        </p:nvSpPr>
        <p:spPr>
          <a:xfrm>
            <a:off x="3666490" y="2623820"/>
            <a:ext cx="367030" cy="37719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联系 11"/>
          <p:cNvSpPr/>
          <p:nvPr>
            <p:custDataLst>
              <p:tags r:id="rId3"/>
            </p:custDataLst>
          </p:nvPr>
        </p:nvSpPr>
        <p:spPr>
          <a:xfrm>
            <a:off x="2720340" y="3089910"/>
            <a:ext cx="367030" cy="37719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联系 12"/>
          <p:cNvSpPr/>
          <p:nvPr>
            <p:custDataLst>
              <p:tags r:id="rId4"/>
            </p:custDataLst>
          </p:nvPr>
        </p:nvSpPr>
        <p:spPr>
          <a:xfrm>
            <a:off x="3195320" y="3089910"/>
            <a:ext cx="367030" cy="37719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联系 13"/>
          <p:cNvSpPr/>
          <p:nvPr>
            <p:custDataLst>
              <p:tags r:id="rId5"/>
            </p:custDataLst>
          </p:nvPr>
        </p:nvSpPr>
        <p:spPr>
          <a:xfrm>
            <a:off x="3670300" y="3089910"/>
            <a:ext cx="367030" cy="37719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联系 14"/>
          <p:cNvSpPr/>
          <p:nvPr>
            <p:custDataLst>
              <p:tags r:id="rId6"/>
            </p:custDataLst>
          </p:nvPr>
        </p:nvSpPr>
        <p:spPr>
          <a:xfrm>
            <a:off x="7306310" y="2623820"/>
            <a:ext cx="367030" cy="37719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联系 15"/>
          <p:cNvSpPr/>
          <p:nvPr>
            <p:custDataLst>
              <p:tags r:id="rId7"/>
            </p:custDataLst>
          </p:nvPr>
        </p:nvSpPr>
        <p:spPr>
          <a:xfrm>
            <a:off x="7783830" y="2623820"/>
            <a:ext cx="367030" cy="37719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联系 16"/>
          <p:cNvSpPr/>
          <p:nvPr>
            <p:custDataLst>
              <p:tags r:id="rId8"/>
            </p:custDataLst>
          </p:nvPr>
        </p:nvSpPr>
        <p:spPr>
          <a:xfrm>
            <a:off x="8261350" y="2623820"/>
            <a:ext cx="367030" cy="37719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联系 17"/>
          <p:cNvSpPr/>
          <p:nvPr>
            <p:custDataLst>
              <p:tags r:id="rId9"/>
            </p:custDataLst>
          </p:nvPr>
        </p:nvSpPr>
        <p:spPr>
          <a:xfrm>
            <a:off x="7306310" y="3089910"/>
            <a:ext cx="367030" cy="37719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联系 18"/>
          <p:cNvSpPr/>
          <p:nvPr>
            <p:custDataLst>
              <p:tags r:id="rId10"/>
            </p:custDataLst>
          </p:nvPr>
        </p:nvSpPr>
        <p:spPr>
          <a:xfrm>
            <a:off x="7789545" y="3089910"/>
            <a:ext cx="367030" cy="37719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联系 19"/>
          <p:cNvSpPr/>
          <p:nvPr>
            <p:custDataLst>
              <p:tags r:id="rId11"/>
            </p:custDataLst>
          </p:nvPr>
        </p:nvSpPr>
        <p:spPr>
          <a:xfrm>
            <a:off x="8263255" y="3089910"/>
            <a:ext cx="367030" cy="37719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936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00693" y="834375"/>
            <a:ext cx="2399207" cy="333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78181" y="1635007"/>
            <a:ext cx="342743" cy="266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82776" y="1644538"/>
            <a:ext cx="352264" cy="276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67065" y="1635125"/>
            <a:ext cx="355600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54479" y="1978135"/>
            <a:ext cx="342743" cy="276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49288" y="1987666"/>
            <a:ext cx="342743" cy="285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76528" y="1978135"/>
            <a:ext cx="304662" cy="285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71338" y="1978135"/>
            <a:ext cx="304661" cy="285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73520" y="2435638"/>
            <a:ext cx="314181" cy="276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849288" y="2445170"/>
            <a:ext cx="342743" cy="276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76528" y="2435638"/>
            <a:ext cx="314181" cy="276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142776" y="2445170"/>
            <a:ext cx="352264" cy="276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964180" y="2797810"/>
            <a:ext cx="325120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286115" y="2788285"/>
            <a:ext cx="337185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3416300" y="2797810"/>
            <a:ext cx="325120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2"/>
            </p:custDataLst>
          </p:nvPr>
        </p:nvSpPr>
        <p:spPr bwMode="white">
          <a:xfrm>
            <a:off x="8712835" y="1625600"/>
            <a:ext cx="325120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3"/>
            </p:custDataLst>
          </p:nvPr>
        </p:nvSpPr>
        <p:spPr bwMode="white">
          <a:xfrm>
            <a:off x="8712835" y="2788285"/>
            <a:ext cx="325120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2" grpId="0" bldLvl="0" animBg="1"/>
      <p:bldP spid="18" grpId="0" bldLvl="0" animBg="1"/>
      <p:bldP spid="1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93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67768" y="3419706"/>
            <a:ext cx="209454" cy="228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33685" y="3400627"/>
            <a:ext cx="409388" cy="248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47510" y="3696335"/>
            <a:ext cx="4808220" cy="151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67768" y="4030240"/>
            <a:ext cx="218975" cy="238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43206" y="4030240"/>
            <a:ext cx="390347" cy="248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65572" y="5213033"/>
            <a:ext cx="4112925" cy="314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67768" y="4659853"/>
            <a:ext cx="228495" cy="248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243206" y="4659853"/>
            <a:ext cx="390347" cy="248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67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90165" y="1878330"/>
            <a:ext cx="4463415" cy="122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1"/>
          <a:stretch>
            <a:fillRect/>
          </a:stretch>
        </p:blipFill>
        <p:spPr>
          <a:xfrm>
            <a:off x="335915" y="2859405"/>
            <a:ext cx="11520000" cy="3626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51"/>
          <a:stretch>
            <a:fillRect/>
          </a:stretch>
        </p:blipFill>
        <p:spPr>
          <a:xfrm>
            <a:off x="335915" y="412750"/>
            <a:ext cx="11520000" cy="2718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66595" y="1626235"/>
            <a:ext cx="5025390" cy="1232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07820" y="4100195"/>
            <a:ext cx="4184650" cy="2385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0780"/>
            <a:ext cx="11520000" cy="3638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18335" y="2423160"/>
            <a:ext cx="7162165" cy="1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90155"/>
            <a:ext cx="11520000" cy="3585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26820" y="2476500"/>
            <a:ext cx="9791065" cy="2150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61795" y="2395220"/>
            <a:ext cx="8867775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344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675603" y="1444018"/>
            <a:ext cx="228496" cy="238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53619" y="2015611"/>
            <a:ext cx="371305" cy="295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19272" y="2015611"/>
            <a:ext cx="380826" cy="323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99437" y="2015611"/>
            <a:ext cx="380827" cy="295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77454" y="4654467"/>
            <a:ext cx="714049" cy="314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19074" y="4654467"/>
            <a:ext cx="714049" cy="314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9"/>
          <a:stretch/>
        </p:blipFill>
        <p:spPr>
          <a:xfrm>
            <a:off x="336165" y="720000"/>
            <a:ext cx="11520000" cy="3656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52760" y="1558552"/>
            <a:ext cx="380826" cy="304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71074" y="1568081"/>
            <a:ext cx="361785" cy="314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10016" y="2158879"/>
            <a:ext cx="380826" cy="304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19404" y="3454823"/>
            <a:ext cx="228495" cy="238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96693" y="4055150"/>
            <a:ext cx="380826" cy="247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381" y="626253"/>
            <a:ext cx="11305162" cy="4864866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6052457" y="2569029"/>
            <a:ext cx="357889" cy="351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53222" y="3211286"/>
            <a:ext cx="323703" cy="318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90057" y="3842657"/>
            <a:ext cx="359694" cy="287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1"/>
            </p:custDataLst>
          </p:nvPr>
        </p:nvSpPr>
        <p:spPr bwMode="white">
          <a:xfrm>
            <a:off x="6353222" y="4985657"/>
            <a:ext cx="390347" cy="34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980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18346" y="2043751"/>
            <a:ext cx="333223" cy="314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65950" y="2672295"/>
            <a:ext cx="285619" cy="22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18346" y="3243699"/>
            <a:ext cx="333223" cy="314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"/>
          <a:stretch>
            <a:fillRect/>
          </a:stretch>
        </p:blipFill>
        <p:spPr>
          <a:xfrm>
            <a:off x="827405" y="3700780"/>
            <a:ext cx="10946765" cy="2454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1062365" y="5057035"/>
            <a:ext cx="285619" cy="229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11052845" y="5658794"/>
            <a:ext cx="295140" cy="229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475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50016" y="2005549"/>
            <a:ext cx="257057" cy="2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80925" y="3205395"/>
            <a:ext cx="238016" cy="24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563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29454" y="3340467"/>
            <a:ext cx="295140" cy="247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10280" y="3940792"/>
            <a:ext cx="238016" cy="247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07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11041" y="1569425"/>
            <a:ext cx="247537" cy="24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61851" y="3363716"/>
            <a:ext cx="257057" cy="25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2023-07-05T08:12:00Z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