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5" r:id="rId6"/>
    <p:sldId id="274" r:id="rId7"/>
    <p:sldId id="272" r:id="rId8"/>
    <p:sldId id="270" r:id="rId9"/>
    <p:sldId id="269" r:id="rId10"/>
    <p:sldId id="268" r:id="rId11"/>
    <p:sldId id="267" r:id="rId12"/>
    <p:sldId id="266" r:id="rId13"/>
    <p:sldId id="264" r:id="rId14"/>
    <p:sldId id="262" r:id="rId15"/>
    <p:sldId id="261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4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57454" y="872673"/>
            <a:ext cx="218975" cy="24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2611" y="1989101"/>
            <a:ext cx="723570" cy="324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00661" y="1989101"/>
            <a:ext cx="1047272" cy="324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77024" y="2590255"/>
            <a:ext cx="380826" cy="24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42810" y="1793875"/>
            <a:ext cx="495300" cy="1893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79405" y="1794510"/>
            <a:ext cx="495300" cy="1892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70415" y="2128520"/>
            <a:ext cx="495300" cy="155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51801" y="2704760"/>
            <a:ext cx="495073" cy="982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19900" y="3172324"/>
            <a:ext cx="218975" cy="24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860790" y="2703830"/>
            <a:ext cx="495300" cy="983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872892" y="3744851"/>
            <a:ext cx="218975" cy="23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bldLvl="0" animBg="1"/>
      <p:bldP spid="13" grpId="0" bldLvl="0" animBg="1"/>
      <p:bldP spid="14" grpId="0" bldLvl="0" animBg="1"/>
      <p:bldP spid="15" grpId="0" animBg="1"/>
      <p:bldP spid="16" grpId="0" animBg="1"/>
      <p:bldP spid="17" grpId="0" bldLvl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9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" y="720000"/>
            <a:ext cx="11520000" cy="235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85043" y="2610504"/>
            <a:ext cx="371305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03754" y="2610504"/>
            <a:ext cx="209454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27192" y="2610504"/>
            <a:ext cx="352264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45770" y="2610504"/>
            <a:ext cx="304661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1952" y="2610504"/>
            <a:ext cx="218975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0531" y="2610504"/>
            <a:ext cx="209454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68150" y="2610504"/>
            <a:ext cx="152330" cy="22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0" y="3078390"/>
            <a:ext cx="11520000" cy="2893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1023522" y="3269357"/>
            <a:ext cx="1075834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6678795" y="3250260"/>
            <a:ext cx="1152000" cy="315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089836" y="5580058"/>
            <a:ext cx="1199603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5498233" y="5580058"/>
            <a:ext cx="1028231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8973274" y="5580058"/>
            <a:ext cx="390347" cy="24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1090"/>
            <a:ext cx="11520000" cy="420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04110" y="2385060"/>
            <a:ext cx="7654290" cy="1750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" b="21525"/>
          <a:stretch>
            <a:fillRect/>
          </a:stretch>
        </p:blipFill>
        <p:spPr>
          <a:xfrm>
            <a:off x="840740" y="4135120"/>
            <a:ext cx="11015345" cy="2470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404110" y="5367655"/>
            <a:ext cx="6949440" cy="134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0465"/>
            <a:ext cx="11520000" cy="368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8335" y="1836420"/>
            <a:ext cx="7715885" cy="2052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7"/>
          <a:stretch>
            <a:fillRect/>
          </a:stretch>
        </p:blipFill>
        <p:spPr>
          <a:xfrm>
            <a:off x="1701165" y="3893820"/>
            <a:ext cx="7679690" cy="2480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1593215" y="3975100"/>
            <a:ext cx="7787640" cy="239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52270" y="2324100"/>
            <a:ext cx="88868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0" y="720000"/>
            <a:ext cx="11520000" cy="390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43565" y="3543485"/>
            <a:ext cx="266578" cy="24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14540" y="3543485"/>
            <a:ext cx="228495" cy="24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08424" y="3543485"/>
            <a:ext cx="295140" cy="24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17482" y="3533946"/>
            <a:ext cx="247537" cy="25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67201" y="4144429"/>
            <a:ext cx="238016" cy="24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09614" y="4144429"/>
            <a:ext cx="266578" cy="24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" b="62177"/>
          <a:stretch>
            <a:fillRect/>
          </a:stretch>
        </p:blipFill>
        <p:spPr>
          <a:xfrm>
            <a:off x="857885" y="4637405"/>
            <a:ext cx="10817225" cy="118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4161804" y="4751850"/>
            <a:ext cx="380826" cy="295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8084316" y="4742305"/>
            <a:ext cx="371305" cy="314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3152614" y="5343618"/>
            <a:ext cx="371305" cy="314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2"/>
          <a:stretch>
            <a:fillRect/>
          </a:stretch>
        </p:blipFill>
        <p:spPr>
          <a:xfrm>
            <a:off x="335915" y="489585"/>
            <a:ext cx="11520170" cy="194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533784" y="1820539"/>
            <a:ext cx="371305" cy="314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431325"/>
            <a:ext cx="11520000" cy="312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945156" y="3851131"/>
            <a:ext cx="361785" cy="323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759450" y="3851275"/>
            <a:ext cx="469900" cy="443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9761619" y="3860660"/>
            <a:ext cx="380826" cy="314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172330" y="5108946"/>
            <a:ext cx="399867" cy="24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77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5024" y="1684594"/>
            <a:ext cx="238016" cy="248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 b="43950"/>
          <a:stretch>
            <a:fillRect/>
          </a:stretch>
        </p:blipFill>
        <p:spPr>
          <a:xfrm>
            <a:off x="884555" y="3589020"/>
            <a:ext cx="10971530" cy="229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2027284" y="4303807"/>
            <a:ext cx="295140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2"/>
          <a:stretch>
            <a:fillRect/>
          </a:stretch>
        </p:blipFill>
        <p:spPr>
          <a:xfrm>
            <a:off x="335915" y="678815"/>
            <a:ext cx="11520170" cy="1817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323669" y="875411"/>
            <a:ext cx="257057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427515"/>
            <a:ext cx="11520000" cy="348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3535107" y="2580086"/>
            <a:ext cx="257057" cy="247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135900" y="3171303"/>
            <a:ext cx="295140" cy="247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887371" y="4916345"/>
            <a:ext cx="247537" cy="247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5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04385" y="1827530"/>
            <a:ext cx="5502910" cy="982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7051675" y="2668905"/>
            <a:ext cx="974725" cy="46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7"/>
          <a:stretch>
            <a:fillRect/>
          </a:stretch>
        </p:blipFill>
        <p:spPr>
          <a:xfrm>
            <a:off x="807720" y="3977005"/>
            <a:ext cx="10420350" cy="2406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5190490" y="4521200"/>
            <a:ext cx="4933950" cy="1021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807585" y="4530725"/>
            <a:ext cx="492125" cy="69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151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20660" y="2348121"/>
            <a:ext cx="1294809" cy="44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29255" y="2348121"/>
            <a:ext cx="495074" cy="44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38115" y="2348121"/>
            <a:ext cx="1294809" cy="44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20528" y="3557310"/>
            <a:ext cx="894942" cy="83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29255" y="3557310"/>
            <a:ext cx="495074" cy="837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37983" y="3957199"/>
            <a:ext cx="894943" cy="437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704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16065" y="3919436"/>
            <a:ext cx="371305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96561" y="3919436"/>
            <a:ext cx="361785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48495" y="3919436"/>
            <a:ext cx="304661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8512" y="3919436"/>
            <a:ext cx="218975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23801" y="3919436"/>
            <a:ext cx="352264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09024" y="3919436"/>
            <a:ext cx="361785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