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3" r:id="rId7"/>
    <p:sldId id="272" r:id="rId8"/>
    <p:sldId id="271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9.xml"/><Relationship Id="rId7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02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4264" y="1411104"/>
            <a:ext cx="2446809" cy="18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71933" y="1420632"/>
            <a:ext cx="3103735" cy="1848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660000">
            <a:off x="6978015" y="1671320"/>
            <a:ext cx="139954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 rot="20820000">
            <a:off x="2859405" y="2382520"/>
            <a:ext cx="1694815" cy="89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480000">
            <a:off x="8152765" y="1410970"/>
            <a:ext cx="326390" cy="74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20880000">
            <a:off x="2249170" y="1824355"/>
            <a:ext cx="1266190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rot="20820000">
            <a:off x="2878455" y="2003425"/>
            <a:ext cx="1694815" cy="89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 rot="20820000">
            <a:off x="1061085" y="2275840"/>
            <a:ext cx="1694815" cy="501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 rot="480000">
            <a:off x="8252460" y="2263140"/>
            <a:ext cx="326390" cy="67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 rot="360000" flipV="1">
            <a:off x="8413750" y="2244725"/>
            <a:ext cx="1370965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9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07790" y="1400175"/>
            <a:ext cx="4197985" cy="222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4750"/>
            <a:ext cx="11520000" cy="519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8313" y="4252556"/>
            <a:ext cx="647404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52429" y="4252556"/>
            <a:ext cx="495074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4958" y="4852430"/>
            <a:ext cx="495074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52429" y="4852430"/>
            <a:ext cx="495074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78313" y="5452303"/>
            <a:ext cx="647404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44438"/>
            <a:ext cx="11520000" cy="339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92363" y="2708015"/>
            <a:ext cx="228495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09884" y="2717545"/>
            <a:ext cx="152331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32859" y="2708015"/>
            <a:ext cx="228495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59140" y="3298909"/>
            <a:ext cx="218975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76726" y="3298909"/>
            <a:ext cx="228496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"/>
          <a:stretch>
            <a:fillRect/>
          </a:stretch>
        </p:blipFill>
        <p:spPr>
          <a:xfrm>
            <a:off x="906780" y="3818890"/>
            <a:ext cx="10817860" cy="26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839724" y="5423857"/>
            <a:ext cx="218975" cy="24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961839" y="5433411"/>
            <a:ext cx="152331" cy="23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839724" y="6016200"/>
            <a:ext cx="238016" cy="24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7942798" y="6016200"/>
            <a:ext cx="218975" cy="24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25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19620000">
            <a:off x="7179945" y="3051810"/>
            <a:ext cx="39052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800" y="3652520"/>
            <a:ext cx="68580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9980000">
            <a:off x="6856730" y="4237990"/>
            <a:ext cx="304800" cy="23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355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5490" y="2479675"/>
            <a:ext cx="10500995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785"/>
            <a:ext cx="11520000" cy="301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1240" y="2331720"/>
            <a:ext cx="7750810" cy="158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6170" y="2400300"/>
            <a:ext cx="74390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3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2974" y="1425639"/>
            <a:ext cx="371305" cy="305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53222" y="1530531"/>
            <a:ext cx="380826" cy="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09355" y="1416103"/>
            <a:ext cx="714049" cy="31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76859" y="2045458"/>
            <a:ext cx="218975" cy="238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16198" y="2608062"/>
            <a:ext cx="2760991" cy="324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06677" y="3246952"/>
            <a:ext cx="218975" cy="238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10082" y="3246952"/>
            <a:ext cx="542677" cy="24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0"/>
          <a:stretch>
            <a:fillRect/>
          </a:stretch>
        </p:blipFill>
        <p:spPr>
          <a:xfrm>
            <a:off x="831215" y="3716655"/>
            <a:ext cx="11520170" cy="2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5953580" y="3878651"/>
            <a:ext cx="723570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9980820" y="3869117"/>
            <a:ext cx="714049" cy="324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849845" y="4507929"/>
            <a:ext cx="218975" cy="23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8333745" y="5070465"/>
            <a:ext cx="723569" cy="31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1"/>
          <a:stretch>
            <a:fillRect/>
          </a:stretch>
        </p:blipFill>
        <p:spPr>
          <a:xfrm>
            <a:off x="450215" y="526415"/>
            <a:ext cx="11520170" cy="154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790564" y="1168832"/>
            <a:ext cx="218975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" y="2000795"/>
            <a:ext cx="11520000" cy="238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8000349" y="2153693"/>
            <a:ext cx="380826" cy="31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2392679" y="2774844"/>
            <a:ext cx="371305" cy="296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353605" y="2784400"/>
            <a:ext cx="228495" cy="23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609671" y="3988477"/>
            <a:ext cx="552198" cy="2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0" y="614590"/>
            <a:ext cx="11520000" cy="359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96735" y="2016166"/>
            <a:ext cx="285619" cy="22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96735" y="2616842"/>
            <a:ext cx="285619" cy="22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96735" y="3217518"/>
            <a:ext cx="285619" cy="22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58652" y="3789590"/>
            <a:ext cx="323702" cy="314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"/>
          <a:stretch>
            <a:fillRect/>
          </a:stretch>
        </p:blipFill>
        <p:spPr>
          <a:xfrm>
            <a:off x="788035" y="4268470"/>
            <a:ext cx="10998835" cy="23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1013475" y="4402186"/>
            <a:ext cx="295140" cy="22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1013475" y="5004315"/>
            <a:ext cx="295140" cy="22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0975392" y="5577771"/>
            <a:ext cx="333223" cy="315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1013475" y="6199015"/>
            <a:ext cx="295140" cy="23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423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5024" y="1382060"/>
            <a:ext cx="238016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76726" y="2583748"/>
            <a:ext cx="238016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56958" y="3794974"/>
            <a:ext cx="295140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0" y="591095"/>
            <a:ext cx="11520000" cy="433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65834" y="772314"/>
            <a:ext cx="295140" cy="24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4231" y="1983622"/>
            <a:ext cx="238016" cy="24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47123" y="3872118"/>
            <a:ext cx="295140" cy="24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5" y="561250"/>
            <a:ext cx="11520000" cy="337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1177" y="2518236"/>
            <a:ext cx="714049" cy="228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10330" y="2870200"/>
            <a:ext cx="4208145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2"/>
          <a:stretch>
            <a:fillRect/>
          </a:stretch>
        </p:blipFill>
        <p:spPr>
          <a:xfrm>
            <a:off x="882650" y="3777615"/>
            <a:ext cx="9806940" cy="271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 rot="20220000">
            <a:off x="6286500" y="4879975"/>
            <a:ext cx="746760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633210" y="5001260"/>
            <a:ext cx="999490" cy="98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 rot="1740000">
            <a:off x="6275070" y="5625465"/>
            <a:ext cx="626745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9025"/>
            <a:ext cx="11520000" cy="324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6528" y="2809709"/>
            <a:ext cx="39986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48627" y="2809709"/>
            <a:ext cx="39034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37850" y="2809709"/>
            <a:ext cx="533158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3371" y="3286744"/>
            <a:ext cx="380826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4991" y="3286744"/>
            <a:ext cx="371305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61817" y="3286744"/>
            <a:ext cx="390347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