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09925" y="3681730"/>
            <a:ext cx="57721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33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38181" y="1846066"/>
            <a:ext cx="361785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5850" y="2428185"/>
            <a:ext cx="323702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72660" y="2428185"/>
            <a:ext cx="314181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4429" y="3010305"/>
            <a:ext cx="314181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67999" y="3621053"/>
            <a:ext cx="209454" cy="2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96165" y="3592424"/>
            <a:ext cx="323702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23867" y="3621053"/>
            <a:ext cx="209454" cy="2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32991" y="3601967"/>
            <a:ext cx="361785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411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30445" y="4248731"/>
            <a:ext cx="142809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96627" y="4248731"/>
            <a:ext cx="218975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81850" y="4248731"/>
            <a:ext cx="209454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67074" y="4248731"/>
            <a:ext cx="209454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52297" y="4248731"/>
            <a:ext cx="209454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37520" y="4248731"/>
            <a:ext cx="199933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"/>
          <a:stretch>
            <a:fillRect/>
          </a:stretch>
        </p:blipFill>
        <p:spPr>
          <a:xfrm>
            <a:off x="758190" y="4744085"/>
            <a:ext cx="11035665" cy="1802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147795" y="4915608"/>
            <a:ext cx="371305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7956059" y="4915608"/>
            <a:ext cx="533157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567696" y="5497187"/>
            <a:ext cx="514115" cy="238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252853" y="6078766"/>
            <a:ext cx="1332892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594274" y="6078766"/>
            <a:ext cx="1313851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" y="253910"/>
            <a:ext cx="11520000" cy="2878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"/>
          <a:stretch>
            <a:fillRect/>
          </a:stretch>
        </p:blipFill>
        <p:spPr>
          <a:xfrm>
            <a:off x="671830" y="3079750"/>
            <a:ext cx="11080115" cy="350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8993137" y="3203649"/>
            <a:ext cx="361785" cy="28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8374294" y="3775909"/>
            <a:ext cx="361785" cy="29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671749" y="4109727"/>
            <a:ext cx="3751140" cy="371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9992807" y="4395857"/>
            <a:ext cx="380826" cy="23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671749" y="4786902"/>
            <a:ext cx="2446809" cy="381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671749" y="5464076"/>
            <a:ext cx="894942" cy="381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9202592" y="5521302"/>
            <a:ext cx="361785" cy="29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