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5" r:id="rId4"/>
    <p:sldId id="264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10" Type="http://schemas.openxmlformats.org/officeDocument/2006/relationships/image" Target="../media/image6.png"/><Relationship Id="rId4" Type="http://schemas.openxmlformats.org/officeDocument/2006/relationships/tags" Target="../tags/tag8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10" Type="http://schemas.openxmlformats.org/officeDocument/2006/relationships/image" Target="../media/image8.png"/><Relationship Id="rId4" Type="http://schemas.openxmlformats.org/officeDocument/2006/relationships/tags" Target="../tags/tag14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635" y="1366520"/>
            <a:ext cx="7229475" cy="1800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857500" y="3671570"/>
            <a:ext cx="6477000" cy="923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27" r="27439" b="22648"/>
          <a:stretch>
            <a:fillRect/>
          </a:stretch>
        </p:blipFill>
        <p:spPr>
          <a:xfrm>
            <a:off x="335915" y="4010660"/>
            <a:ext cx="8359140" cy="1144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05700"/>
            <a:ext cx="11520000" cy="27174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8695305" y="2369633"/>
            <a:ext cx="1494743" cy="305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592892" y="2941719"/>
            <a:ext cx="476033" cy="266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782644" y="2941719"/>
            <a:ext cx="2865719" cy="305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152"/>
          <a:stretch>
            <a:fillRect/>
          </a:stretch>
        </p:blipFill>
        <p:spPr>
          <a:xfrm>
            <a:off x="335915" y="3322955"/>
            <a:ext cx="11520170" cy="659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3"/>
            </p:custDataLst>
          </p:nvPr>
        </p:nvSpPr>
        <p:spPr bwMode="white">
          <a:xfrm>
            <a:off x="7276726" y="3513949"/>
            <a:ext cx="361785" cy="305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4553817" y="4087203"/>
            <a:ext cx="361785" cy="305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6486512" y="4698674"/>
            <a:ext cx="361785" cy="229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img_167772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05" t="29054"/>
          <a:stretch>
            <a:fillRect/>
          </a:stretch>
        </p:blipFill>
        <p:spPr>
          <a:xfrm>
            <a:off x="9103360" y="4011295"/>
            <a:ext cx="2752725" cy="16808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42" r="80046"/>
          <a:stretch>
            <a:fillRect/>
          </a:stretch>
        </p:blipFill>
        <p:spPr>
          <a:xfrm>
            <a:off x="469900" y="509270"/>
            <a:ext cx="2298700" cy="584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326425"/>
            <a:ext cx="11520000" cy="1748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2"/>
            </p:custDataLst>
          </p:nvPr>
        </p:nvSpPr>
        <p:spPr bwMode="white">
          <a:xfrm>
            <a:off x="3818890" y="2239010"/>
            <a:ext cx="4855845" cy="405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50" y="3307625"/>
            <a:ext cx="11520000" cy="24730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5463430" y="4293051"/>
            <a:ext cx="218975" cy="1031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 rot="2160000">
            <a:off x="7459980" y="4174490"/>
            <a:ext cx="77470" cy="1581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6"/>
            </p:custDataLst>
          </p:nvPr>
        </p:nvSpPr>
        <p:spPr bwMode="white">
          <a:xfrm>
            <a:off x="5373929" y="5369422"/>
            <a:ext cx="266578" cy="229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32766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240020" y="2425065"/>
            <a:ext cx="2149475" cy="904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19365"/>
            <a:ext cx="11520000" cy="32724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036445" y="2336165"/>
            <a:ext cx="4590415" cy="1367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2023-07-03T01:47:00Z</dcterms:created>
  <dcterms:modified xsi:type="dcterms:W3CDTF">2023-07-05T11:42:44Z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