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91280" y="3752215"/>
            <a:ext cx="4410075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11085"/>
            <a:ext cx="11520000" cy="3251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9"/>
          <a:stretch>
            <a:fillRect/>
          </a:stretch>
        </p:blipFill>
        <p:spPr>
          <a:xfrm>
            <a:off x="817880" y="3763010"/>
            <a:ext cx="9357995" cy="2837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3940906" y="4429456"/>
            <a:ext cx="685487" cy="304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5702229" y="4429456"/>
            <a:ext cx="685487" cy="304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4588311" y="5000773"/>
            <a:ext cx="685487" cy="29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693039" y="5553046"/>
            <a:ext cx="1294809" cy="304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2969799" y="6114841"/>
            <a:ext cx="695008" cy="304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7473072" y="6114841"/>
            <a:ext cx="1656595" cy="304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4275"/>
            <a:ext cx="11520000" cy="4875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92561" y="4509995"/>
            <a:ext cx="485553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77057" y="4500472"/>
            <a:ext cx="504595" cy="219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80594" y="4500472"/>
            <a:ext cx="495073" cy="219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00760" y="5119444"/>
            <a:ext cx="990148" cy="304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775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686445" y="1950333"/>
            <a:ext cx="228496" cy="238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"/>
          <a:stretch>
            <a:fillRect/>
          </a:stretch>
        </p:blipFill>
        <p:spPr>
          <a:xfrm>
            <a:off x="798830" y="3495675"/>
            <a:ext cx="11057255" cy="1664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2198617" y="4213362"/>
            <a:ext cx="285619" cy="23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