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48180" y="1327785"/>
            <a:ext cx="8077200" cy="18192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376170" y="3827145"/>
            <a:ext cx="7439025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720000"/>
            <a:ext cx="11520000" cy="36991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 rot="900000">
            <a:off x="1208405" y="2426970"/>
            <a:ext cx="1607185" cy="12109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243185" y="2410460"/>
            <a:ext cx="917575" cy="14173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077970" y="2628900"/>
            <a:ext cx="1793875" cy="12084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720000"/>
            <a:ext cx="11520000" cy="29618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243330" y="2015490"/>
            <a:ext cx="796290" cy="1428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610611" y="1719968"/>
            <a:ext cx="190413" cy="11047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 rot="1560000">
            <a:off x="9361805" y="2089150"/>
            <a:ext cx="447675" cy="5321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278710" y="3281824"/>
            <a:ext cx="361785" cy="2285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153619" y="3281824"/>
            <a:ext cx="361785" cy="2285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380793" y="3281824"/>
            <a:ext cx="209454" cy="2285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85" y="719365"/>
            <a:ext cx="11520000" cy="25682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5259573" y="1559547"/>
            <a:ext cx="361785" cy="2864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022215" y="2121535"/>
            <a:ext cx="776605" cy="3257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201788" y="2781630"/>
            <a:ext cx="1961256" cy="2959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6759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 rot="20520000">
            <a:off x="5897245" y="1941195"/>
            <a:ext cx="300355" cy="8915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580935"/>
            <a:ext cx="11520000" cy="36287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675005" y="2399665"/>
            <a:ext cx="8062595" cy="17799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jVmNjkzMWM1NDNjZjE3YzgyYzI1NzUxMWE2OWRiNmQ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2023-07-03T01:47:00Z</dcterms:created>
  <dcterms:modified xsi:type="dcterms:W3CDTF">2023-07-05T11:27:48Z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2052-12.1.0.15066</vt:lpwstr>
  </property>
</Properties>
</file>