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48180" y="1327785"/>
            <a:ext cx="8077200" cy="1819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552825" y="3718560"/>
            <a:ext cx="5343525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984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190379" y="2483689"/>
            <a:ext cx="695008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76198" y="3065229"/>
            <a:ext cx="1323372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352231" y="3646770"/>
            <a:ext cx="371306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190379" y="4228311"/>
            <a:ext cx="371305" cy="305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340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64462" y="2649679"/>
            <a:ext cx="323702" cy="29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59074" y="2649679"/>
            <a:ext cx="323702" cy="29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91768" y="2649679"/>
            <a:ext cx="323702" cy="29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789850" y="2649679"/>
            <a:ext cx="323702" cy="296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3202215"/>
            <a:ext cx="11520000" cy="2899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 rot="1500000">
            <a:off x="5467985" y="4412615"/>
            <a:ext cx="885190" cy="615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2974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078095" y="2132330"/>
            <a:ext cx="2406650" cy="1381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554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2240" y="3235325"/>
            <a:ext cx="5836285" cy="1355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61730" y="3187700"/>
            <a:ext cx="238125" cy="980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66630" y="3187700"/>
            <a:ext cx="238125" cy="990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