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4" r:id="rId4"/>
    <p:sldId id="263" r:id="rId5"/>
    <p:sldId id="261" r:id="rId6"/>
    <p:sldId id="260" r:id="rId7"/>
    <p:sldId id="257" r:id="rId8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7.xml"/><Relationship Id="rId7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48180" y="1327785"/>
            <a:ext cx="8077200" cy="18192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3567430" y="3731260"/>
            <a:ext cx="5057775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720000"/>
            <a:ext cx="11520000" cy="3355339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6" name="矩形 5"/>
          <p:cNvSpPr/>
          <p:nvPr/>
        </p:nvSpPr>
        <p:spPr bwMode="white">
          <a:xfrm>
            <a:off x="815975" y="2160905"/>
            <a:ext cx="2003425" cy="15157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 rot="19260000">
            <a:off x="3921760" y="2865755"/>
            <a:ext cx="2152650" cy="83947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 rot="21420000">
            <a:off x="6936105" y="2036445"/>
            <a:ext cx="1342390" cy="200469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/>
        </p:nvSpPr>
        <p:spPr bwMode="white">
          <a:xfrm rot="480000">
            <a:off x="10187940" y="2285365"/>
            <a:ext cx="276225" cy="153035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720000"/>
            <a:ext cx="11520000" cy="243572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/>
          <p:cNvSpPr/>
          <p:nvPr/>
        </p:nvSpPr>
        <p:spPr bwMode="white">
          <a:xfrm>
            <a:off x="4058920" y="1780540"/>
            <a:ext cx="875665" cy="15303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/>
          <p:cNvSpPr/>
          <p:nvPr/>
        </p:nvSpPr>
        <p:spPr bwMode="white">
          <a:xfrm>
            <a:off x="1716405" y="1990090"/>
            <a:ext cx="179070" cy="75501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>
            <a:off x="9058275" y="1933575"/>
            <a:ext cx="560070" cy="80200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7105650" y="2239010"/>
            <a:ext cx="485775" cy="46799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img_1677721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45" y="3428910"/>
            <a:ext cx="11520000" cy="243987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9" name="矩形 8"/>
          <p:cNvSpPr/>
          <p:nvPr>
            <p:custDataLst>
              <p:tags r:id="rId2"/>
            </p:custDataLst>
          </p:nvPr>
        </p:nvSpPr>
        <p:spPr bwMode="white">
          <a:xfrm>
            <a:off x="2539908" y="3891003"/>
            <a:ext cx="2589619" cy="151538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0" name="矩形 9"/>
          <p:cNvSpPr/>
          <p:nvPr>
            <p:custDataLst>
              <p:tags r:id="rId3"/>
            </p:custDataLst>
          </p:nvPr>
        </p:nvSpPr>
        <p:spPr bwMode="white">
          <a:xfrm>
            <a:off x="8759190" y="4010660"/>
            <a:ext cx="1449070" cy="133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1" name="矩形 10"/>
          <p:cNvSpPr/>
          <p:nvPr>
            <p:custDataLst>
              <p:tags r:id="rId4"/>
            </p:custDataLst>
          </p:nvPr>
        </p:nvSpPr>
        <p:spPr bwMode="white">
          <a:xfrm>
            <a:off x="4523105" y="4812665"/>
            <a:ext cx="1686560" cy="86106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2" name="矩形 11"/>
          <p:cNvSpPr/>
          <p:nvPr>
            <p:custDataLst>
              <p:tags r:id="rId5"/>
            </p:custDataLst>
          </p:nvPr>
        </p:nvSpPr>
        <p:spPr bwMode="white">
          <a:xfrm>
            <a:off x="9127490" y="4730115"/>
            <a:ext cx="1686560" cy="86106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720000"/>
            <a:ext cx="11520000" cy="3032233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/>
          <p:cNvSpPr/>
          <p:nvPr/>
        </p:nvSpPr>
        <p:spPr bwMode="white">
          <a:xfrm rot="18720000">
            <a:off x="5567680" y="2219325"/>
            <a:ext cx="1213485" cy="125920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720000"/>
            <a:ext cx="11520000" cy="451935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7" name="矩形 6"/>
          <p:cNvSpPr/>
          <p:nvPr/>
        </p:nvSpPr>
        <p:spPr bwMode="white">
          <a:xfrm rot="19560000">
            <a:off x="4902200" y="2849880"/>
            <a:ext cx="603250" cy="93472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6890385" y="3794125"/>
            <a:ext cx="257175" cy="111188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540" y="0"/>
            <a:ext cx="12189460" cy="683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594860" y="3961765"/>
            <a:ext cx="2538730" cy="1950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VmNjkzMWM1NDNjZjE3YzgyYzI1NzUxMWE2OWRiNm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112}"/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</cp:lastModifiedBy>
  <cp:revision>6</cp:revision>
  <dcterms:created xsi:type="dcterms:W3CDTF">2023-07-03T01:47:00Z</dcterms:created>
  <dcterms:modified xsi:type="dcterms:W3CDTF">2023-07-05T11:16:27Z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01DCC7CAD5454ABAB5D1B07AD2ED20C0_12</vt:lpwstr>
  </property>
  <property fmtid="{D5CDD505-2E9C-101B-9397-08002B2CF9AE}" pid="3" name="KSOProductBuildVer">
    <vt:lpwstr>2052-12.1.0.15066</vt:lpwstr>
  </property>
</Properties>
</file>