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6430" y="3730625"/>
            <a:ext cx="581977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5225"/>
            <a:ext cx="11520000" cy="3587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933652" y="2494748"/>
            <a:ext cx="695008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20859" y="3153058"/>
            <a:ext cx="695008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5983" y="3153058"/>
            <a:ext cx="685487" cy="295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47107" y="3792287"/>
            <a:ext cx="685487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67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40279" y="1891603"/>
            <a:ext cx="190413" cy="133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1200000">
            <a:off x="5943821" y="1920179"/>
            <a:ext cx="190413" cy="161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89899" y="2625046"/>
            <a:ext cx="190413" cy="14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06941" y="3758549"/>
            <a:ext cx="209454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81850" y="3758549"/>
            <a:ext cx="209454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66280" y="3758549"/>
            <a:ext cx="209454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945"/>
            <a:ext cx="11520000" cy="199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92165" y="1547556"/>
            <a:ext cx="495074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58148" y="1547556"/>
            <a:ext cx="466512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87437" y="2195831"/>
            <a:ext cx="22849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28859" y="2205364"/>
            <a:ext cx="152331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692310"/>
            <a:ext cx="11520000" cy="2953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7257685" y="3864193"/>
            <a:ext cx="371305" cy="304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735702" y="4350096"/>
            <a:ext cx="4703206" cy="314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533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11020" y="2543175"/>
            <a:ext cx="5759450" cy="149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