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48180" y="1327785"/>
            <a:ext cx="8077200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00450" y="3695700"/>
            <a:ext cx="499110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19365"/>
            <a:ext cx="11520000" cy="3550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915603" y="3305544"/>
            <a:ext cx="609322" cy="257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27999" y="3219656"/>
            <a:ext cx="609322" cy="257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94644" y="3820871"/>
            <a:ext cx="466512" cy="257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4269015"/>
            <a:ext cx="11520000" cy="2311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4953685" y="5606221"/>
            <a:ext cx="609322" cy="267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10447107" y="5606221"/>
            <a:ext cx="456991" cy="267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471715"/>
            <a:ext cx="11520000" cy="3529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73917" y="3047165"/>
            <a:ext cx="380826" cy="23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87305" y="3047165"/>
            <a:ext cx="523636" cy="23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67338" y="3047165"/>
            <a:ext cx="523636" cy="23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47371" y="3047165"/>
            <a:ext cx="514115" cy="23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78710" y="3524100"/>
            <a:ext cx="361785" cy="295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49222" y="3524100"/>
            <a:ext cx="371305" cy="305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29255" y="3543177"/>
            <a:ext cx="361785" cy="286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99768" y="3524100"/>
            <a:ext cx="371305" cy="305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834040"/>
            <a:ext cx="11520000" cy="2775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831239" y="5264660"/>
            <a:ext cx="1456661" cy="1144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3392297" y="5264660"/>
            <a:ext cx="1856528" cy="1144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6362743" y="5216973"/>
            <a:ext cx="1456661" cy="1192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8581057" y="5588934"/>
            <a:ext cx="2570578" cy="820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081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01165" y="2391410"/>
            <a:ext cx="4164965" cy="141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2023-07-05T11:07:47Z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