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48180" y="1327785"/>
            <a:ext cx="8077200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71875" y="3629025"/>
            <a:ext cx="5048250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05700"/>
            <a:ext cx="11520000" cy="3769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25784" y="2294853"/>
            <a:ext cx="609322" cy="257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96627" y="2848361"/>
            <a:ext cx="685487" cy="305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24198" y="2848361"/>
            <a:ext cx="361785" cy="286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47107" y="2838817"/>
            <a:ext cx="666446" cy="314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97685" y="3401868"/>
            <a:ext cx="685487" cy="305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39569" y="3401868"/>
            <a:ext cx="1256727" cy="305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34115" y="3401868"/>
            <a:ext cx="685487" cy="305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66611" y="3430498"/>
            <a:ext cx="218975" cy="238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94974" y="3955376"/>
            <a:ext cx="685487" cy="305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66965"/>
            <a:ext cx="11520000" cy="2874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858479" y="1884989"/>
            <a:ext cx="1989818" cy="1403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64396" y="2505798"/>
            <a:ext cx="1875570" cy="783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14743" y="2649062"/>
            <a:ext cx="3532165" cy="639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0" y="3441610"/>
            <a:ext cx="11520000" cy="3073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5577181" y="4739800"/>
            <a:ext cx="1856528" cy="1632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5" y="720000"/>
            <a:ext cx="11520000" cy="2970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11919" y="1589114"/>
            <a:ext cx="923504" cy="136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15258" y="1484062"/>
            <a:ext cx="266578" cy="1470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 rot="840000">
            <a:off x="10141776" y="1484163"/>
            <a:ext cx="437950" cy="1432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912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11999" y="2419522"/>
            <a:ext cx="7540363" cy="305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2023-07-05T11:07:09Z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