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7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48180" y="1327785"/>
            <a:ext cx="8077200" cy="1819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286125" y="3655060"/>
            <a:ext cx="561975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60310"/>
            <a:ext cx="11520000" cy="50040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507490" y="3183255"/>
            <a:ext cx="7682865" cy="1136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723536" y="3262396"/>
            <a:ext cx="799735" cy="1124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2513330" y="3786505"/>
            <a:ext cx="1443990" cy="796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2"/>
            </p:custDataLst>
          </p:nvPr>
        </p:nvSpPr>
        <p:spPr bwMode="white">
          <a:xfrm>
            <a:off x="2910205" y="3135630"/>
            <a:ext cx="154305" cy="396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2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19365"/>
            <a:ext cx="11520000" cy="2932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151636" y="1509701"/>
            <a:ext cx="276099" cy="219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151636" y="2090551"/>
            <a:ext cx="276099" cy="219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151636" y="2671401"/>
            <a:ext cx="276099" cy="219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113553" y="3223684"/>
            <a:ext cx="314181" cy="295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23238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792165" y="1500977"/>
            <a:ext cx="371305" cy="238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667735" y="1472404"/>
            <a:ext cx="371305" cy="3047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792165" y="2072424"/>
            <a:ext cx="371305" cy="238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677255" y="2043851"/>
            <a:ext cx="361785" cy="3047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735041" y="2653394"/>
            <a:ext cx="514115" cy="238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667735" y="2624822"/>
            <a:ext cx="371305" cy="3047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3146970"/>
            <a:ext cx="11520000" cy="2675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2"/>
            </p:custDataLst>
          </p:nvPr>
        </p:nvSpPr>
        <p:spPr bwMode="white">
          <a:xfrm>
            <a:off x="7429057" y="4384971"/>
            <a:ext cx="476033" cy="266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3"/>
            </p:custDataLst>
          </p:nvPr>
        </p:nvSpPr>
        <p:spPr bwMode="white">
          <a:xfrm>
            <a:off x="3744561" y="5461079"/>
            <a:ext cx="209454" cy="228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>
            <a:off x="7114875" y="5461079"/>
            <a:ext cx="209454" cy="228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2866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4011140" y="2577058"/>
            <a:ext cx="209454" cy="228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38644" y="2577058"/>
            <a:ext cx="218975" cy="228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135569" y="3157985"/>
            <a:ext cx="209454" cy="228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887041" y="3157985"/>
            <a:ext cx="152330" cy="228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2023-07-03T01:47:00Z</dcterms:created>
  <dcterms:modified xsi:type="dcterms:W3CDTF">2023-07-05T11:06:26Z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