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3175" y="3641090"/>
            <a:ext cx="710565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8550"/>
            <a:ext cx="11520000" cy="293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15074" y="2367276"/>
            <a:ext cx="695008" cy="30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68793" y="3005259"/>
            <a:ext cx="675966" cy="304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3"/>
          <a:stretch>
            <a:fillRect/>
          </a:stretch>
        </p:blipFill>
        <p:spPr>
          <a:xfrm>
            <a:off x="798195" y="3481070"/>
            <a:ext cx="11057890" cy="1856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635932" y="3662732"/>
            <a:ext cx="209454" cy="239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863436" y="3672298"/>
            <a:ext cx="152330" cy="22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748197" y="3653166"/>
            <a:ext cx="361785" cy="28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3806973" y="4274953"/>
            <a:ext cx="685487" cy="30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8881486" y="4303651"/>
            <a:ext cx="152330" cy="22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3121486" y="4906305"/>
            <a:ext cx="685487" cy="306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5" y="720000"/>
            <a:ext cx="11520000" cy="3061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01314" y="3256719"/>
            <a:ext cx="361785" cy="305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33479" y="3256719"/>
            <a:ext cx="685487" cy="305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37017" y="3256719"/>
            <a:ext cx="685487" cy="305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823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180859" y="1387431"/>
            <a:ext cx="609322" cy="286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68396" y="1492313"/>
            <a:ext cx="361785" cy="305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39665" y="3542665"/>
            <a:ext cx="3101975" cy="901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2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725520" y="2600119"/>
            <a:ext cx="209454" cy="2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05619" y="2600119"/>
            <a:ext cx="218975" cy="2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30908" y="3239550"/>
            <a:ext cx="152330" cy="22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