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66825" y="1381125"/>
            <a:ext cx="9658350" cy="177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52825" y="3696970"/>
            <a:ext cx="508635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7125"/>
            <a:ext cx="11520000" cy="2700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97156" y="2829416"/>
            <a:ext cx="2304000" cy="30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9"/>
          <a:stretch>
            <a:fillRect/>
          </a:stretch>
        </p:blipFill>
        <p:spPr>
          <a:xfrm>
            <a:off x="787400" y="3277870"/>
            <a:ext cx="11068685" cy="3077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3529330" y="4859655"/>
            <a:ext cx="304800" cy="1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8423275" y="4802505"/>
            <a:ext cx="32321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7461633" y="5936312"/>
            <a:ext cx="2246876" cy="314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2912110" y="4123690"/>
            <a:ext cx="304800" cy="24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8747125" y="4123690"/>
            <a:ext cx="304800" cy="24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796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1215" y="2037080"/>
            <a:ext cx="2237105" cy="147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77945" y="2008505"/>
            <a:ext cx="2389505" cy="150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19340" y="1998980"/>
            <a:ext cx="2570480" cy="151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2"/>
          <a:stretch>
            <a:fillRect/>
          </a:stretch>
        </p:blipFill>
        <p:spPr>
          <a:xfrm>
            <a:off x="335915" y="3515995"/>
            <a:ext cx="11520170" cy="2934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2"/>
            </p:custDataLst>
          </p:nvPr>
        </p:nvSpPr>
        <p:spPr bwMode="white">
          <a:xfrm>
            <a:off x="2049780" y="5382260"/>
            <a:ext cx="4584700" cy="10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91095"/>
            <a:ext cx="11520000" cy="3860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97050" y="2875915"/>
            <a:ext cx="4898390" cy="1832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