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19475" y="1384935"/>
            <a:ext cx="5353050" cy="174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66795" y="3627755"/>
            <a:ext cx="5057775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945"/>
            <a:ext cx="11520000" cy="4361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73718" y="2346673"/>
            <a:ext cx="371305" cy="304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73718" y="3470492"/>
            <a:ext cx="371305" cy="314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73718" y="4594311"/>
            <a:ext cx="371305" cy="304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5" y="720000"/>
            <a:ext cx="11520000" cy="3935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9850" y="2015877"/>
            <a:ext cx="695008" cy="29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19205" y="2006348"/>
            <a:ext cx="685487" cy="314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34048" y="2578059"/>
            <a:ext cx="675966" cy="29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85586" y="2568531"/>
            <a:ext cx="685487" cy="314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74544" y="2625702"/>
            <a:ext cx="352264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58082" y="3140241"/>
            <a:ext cx="666446" cy="29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37916" y="3130713"/>
            <a:ext cx="666446" cy="314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41189" y="3121184"/>
            <a:ext cx="209454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224396" y="4274134"/>
            <a:ext cx="685487" cy="29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562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77917" y="900980"/>
            <a:ext cx="1304330" cy="314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2850"/>
            <a:ext cx="11520000" cy="3231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59404" y="3522202"/>
            <a:ext cx="6626380" cy="314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