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image" Target="../media/image8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19475" y="1384935"/>
            <a:ext cx="5353050" cy="1743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10255" y="3749675"/>
            <a:ext cx="5743575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01560"/>
            <a:ext cx="11520000" cy="2816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904429" y="2325337"/>
            <a:ext cx="209454" cy="229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49817" y="2879154"/>
            <a:ext cx="352264" cy="286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00892" y="2879154"/>
            <a:ext cx="352264" cy="305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9"/>
          <a:stretch>
            <a:fillRect/>
          </a:stretch>
        </p:blipFill>
        <p:spPr>
          <a:xfrm>
            <a:off x="787400" y="3318510"/>
            <a:ext cx="11068685" cy="1760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9489534" y="3452372"/>
            <a:ext cx="685487" cy="30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1387451" y="4036022"/>
            <a:ext cx="1018710" cy="30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2663220" y="4619672"/>
            <a:ext cx="685487" cy="296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50785"/>
            <a:ext cx="11520000" cy="3715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8305" y="2613660"/>
            <a:ext cx="7459980" cy="91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9048750" y="2613025"/>
            <a:ext cx="1473835" cy="768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468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35437" y="1558842"/>
            <a:ext cx="209454" cy="238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54479" y="2149845"/>
            <a:ext cx="152330" cy="22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82578" y="2731316"/>
            <a:ext cx="209454" cy="22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19365"/>
            <a:ext cx="11520000" cy="3984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5467801" y="4294410"/>
            <a:ext cx="1942214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28396" y="4284876"/>
            <a:ext cx="1951735" cy="314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900555" y="284289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>
            <a:off x="2294255" y="284289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2"/>
            </p:custDataLst>
          </p:nvPr>
        </p:nvSpPr>
        <p:spPr>
          <a:xfrm>
            <a:off x="2710180" y="284289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3"/>
            </p:custDataLst>
          </p:nvPr>
        </p:nvSpPr>
        <p:spPr>
          <a:xfrm>
            <a:off x="1900555" y="317563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2298700" y="317563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2713355" y="317563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6"/>
            </p:custDataLst>
          </p:nvPr>
        </p:nvSpPr>
        <p:spPr>
          <a:xfrm>
            <a:off x="5709285" y="284289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>
            <p:custDataLst>
              <p:tags r:id="rId7"/>
            </p:custDataLst>
          </p:nvPr>
        </p:nvSpPr>
        <p:spPr>
          <a:xfrm>
            <a:off x="6108065" y="284289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6506845" y="284289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>
            <a:off x="5709285" y="317563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10"/>
            </p:custDataLst>
          </p:nvPr>
        </p:nvSpPr>
        <p:spPr>
          <a:xfrm>
            <a:off x="6108065" y="317563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11"/>
            </p:custDataLst>
          </p:nvPr>
        </p:nvSpPr>
        <p:spPr>
          <a:xfrm>
            <a:off x="6506845" y="317563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12"/>
            </p:custDataLst>
          </p:nvPr>
        </p:nvSpPr>
        <p:spPr>
          <a:xfrm>
            <a:off x="9505950" y="284289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>
            <p:custDataLst>
              <p:tags r:id="rId13"/>
            </p:custDataLst>
          </p:nvPr>
        </p:nvSpPr>
        <p:spPr>
          <a:xfrm>
            <a:off x="9906000" y="284289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>
            <p:custDataLst>
              <p:tags r:id="rId14"/>
            </p:custDataLst>
          </p:nvPr>
        </p:nvSpPr>
        <p:spPr>
          <a:xfrm>
            <a:off x="10315575" y="284289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>
            <p:custDataLst>
              <p:tags r:id="rId15"/>
            </p:custDataLst>
          </p:nvPr>
        </p:nvSpPr>
        <p:spPr>
          <a:xfrm>
            <a:off x="9502775" y="317563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>
            <p:custDataLst>
              <p:tags r:id="rId16"/>
            </p:custDataLst>
          </p:nvPr>
        </p:nvSpPr>
        <p:spPr>
          <a:xfrm>
            <a:off x="9904095" y="317563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>
            <p:custDataLst>
              <p:tags r:id="rId17"/>
            </p:custDataLst>
          </p:nvPr>
        </p:nvSpPr>
        <p:spPr>
          <a:xfrm>
            <a:off x="10300335" y="3175635"/>
            <a:ext cx="258445" cy="278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