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88160" y="1292225"/>
            <a:ext cx="8753475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81400" y="3620770"/>
            <a:ext cx="502920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1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5475" y="2944495"/>
            <a:ext cx="5861685" cy="109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685165" y="4163695"/>
            <a:ext cx="6417945" cy="109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19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1010" y="3123565"/>
            <a:ext cx="7877810" cy="203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12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1330" y="1941195"/>
            <a:ext cx="5653405" cy="1972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429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21485" y="2813050"/>
            <a:ext cx="5812155" cy="1504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