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5295" y="1421765"/>
            <a:ext cx="11103610" cy="16236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28975" y="3853180"/>
            <a:ext cx="5734050" cy="105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05" y="481240"/>
            <a:ext cx="11520000" cy="4026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280554" y="3458110"/>
            <a:ext cx="352264" cy="276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41480" y="4040126"/>
            <a:ext cx="371305" cy="228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4424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818743" y="2007177"/>
            <a:ext cx="352264" cy="219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18743" y="2502979"/>
            <a:ext cx="361785" cy="219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18743" y="2989246"/>
            <a:ext cx="352264" cy="219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73983" y="4753157"/>
            <a:ext cx="10006214" cy="305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70775"/>
            <a:ext cx="11520000" cy="3782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839595" y="2726690"/>
            <a:ext cx="7179310" cy="1515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390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41500" y="2010410"/>
            <a:ext cx="4630420" cy="1198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2023-07-05T10:11:15Z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