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5295" y="1421765"/>
            <a:ext cx="11103610" cy="16236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95370" y="3617595"/>
            <a:ext cx="5000625" cy="93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48550"/>
            <a:ext cx="11520000" cy="2804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151636" y="2961861"/>
            <a:ext cx="276099" cy="219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2"/>
          <a:stretch>
            <a:fillRect/>
          </a:stretch>
        </p:blipFill>
        <p:spPr>
          <a:xfrm>
            <a:off x="791210" y="3257550"/>
            <a:ext cx="11064875" cy="2286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1159460" y="3438482"/>
            <a:ext cx="285619" cy="219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11121377" y="5124851"/>
            <a:ext cx="323702" cy="295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19365"/>
            <a:ext cx="11520000" cy="3003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07206" y="2692920"/>
            <a:ext cx="675966" cy="295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85718" y="2721522"/>
            <a:ext cx="380826" cy="238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20594" y="3293567"/>
            <a:ext cx="218975" cy="228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62677" y="3264965"/>
            <a:ext cx="656925" cy="305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14545" y="3264965"/>
            <a:ext cx="666446" cy="295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43165"/>
            <a:ext cx="11520000" cy="3463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55040" y="3043555"/>
            <a:ext cx="5483860" cy="1425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00240" y="2954020"/>
            <a:ext cx="5022850" cy="140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231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31010" y="2879725"/>
            <a:ext cx="5604510" cy="156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2023-07-05T10:08:39Z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