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295" y="1421765"/>
            <a:ext cx="11103610" cy="162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90570" y="3711575"/>
            <a:ext cx="561022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1255"/>
            <a:ext cx="11520000" cy="408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8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72561" y="2016659"/>
            <a:ext cx="333223" cy="25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29355" y="2016659"/>
            <a:ext cx="990148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71702" y="2016659"/>
            <a:ext cx="666446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61719" y="2016659"/>
            <a:ext cx="666446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04066" y="2016659"/>
            <a:ext cx="361785" cy="266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03603" y="2016659"/>
            <a:ext cx="333223" cy="257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29685" y="3751895"/>
            <a:ext cx="218975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62578" y="3751895"/>
            <a:ext cx="333223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00198" y="3751895"/>
            <a:ext cx="209454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90214" y="3751895"/>
            <a:ext cx="209454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80231" y="3751895"/>
            <a:ext cx="199933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60727" y="3751895"/>
            <a:ext cx="209454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5" y="720000"/>
            <a:ext cx="11520000" cy="391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5783" y="863018"/>
            <a:ext cx="1018710" cy="23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29122" y="834414"/>
            <a:ext cx="1094876" cy="30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6412" y="1930889"/>
            <a:ext cx="4369983" cy="305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06295" y="3570605"/>
            <a:ext cx="8416925" cy="132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7600"/>
            <a:ext cx="11520000" cy="428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020660" y="4440637"/>
            <a:ext cx="952066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01024" y="4440637"/>
            <a:ext cx="952066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90908" y="4440637"/>
            <a:ext cx="942545" cy="219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80859" y="4421558"/>
            <a:ext cx="1313851" cy="276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