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5295" y="1421765"/>
            <a:ext cx="11103610" cy="1623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720" y="3429000"/>
            <a:ext cx="8543925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42505"/>
            <a:ext cx="11520000" cy="2841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19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86809" y="3548771"/>
            <a:ext cx="352264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05851" y="4044045"/>
            <a:ext cx="333223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46615" y="2715260"/>
            <a:ext cx="647700" cy="280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95085" y="3157855"/>
            <a:ext cx="657225" cy="2362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53454" y="4529793"/>
            <a:ext cx="209454" cy="22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08875" y="3653790"/>
            <a:ext cx="657225" cy="18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32825" y="3908425"/>
            <a:ext cx="647700" cy="161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062975" y="5025066"/>
            <a:ext cx="209454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005851" y="5520340"/>
            <a:ext cx="342743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bldLvl="0" animBg="1"/>
      <p:bldP spid="11" grpId="0" bldLvl="0" animBg="1"/>
      <p:bldP spid="12" grpId="0" animBg="1"/>
      <p:bldP spid="13" grpId="0" bldLvl="0" animBg="1"/>
      <p:bldP spid="14" grpId="0" bldLvl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0935"/>
            <a:ext cx="11520000" cy="1893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06346" y="839081"/>
            <a:ext cx="209454" cy="229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16396" y="1374496"/>
            <a:ext cx="1018710" cy="315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67536" y="1403179"/>
            <a:ext cx="361785" cy="23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43041" y="1374496"/>
            <a:ext cx="999669" cy="305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26247" y="1976838"/>
            <a:ext cx="218975" cy="23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66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572250" y="2311400"/>
            <a:ext cx="352425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54082" y="2387758"/>
            <a:ext cx="675966" cy="314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90115" y="2444938"/>
            <a:ext cx="361785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62677" y="2826140"/>
            <a:ext cx="361785" cy="22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54875" y="2959561"/>
            <a:ext cx="980628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95437" y="2959561"/>
            <a:ext cx="361785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42776" y="3216872"/>
            <a:ext cx="352264" cy="22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62677" y="3350293"/>
            <a:ext cx="361785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572198" y="3864921"/>
            <a:ext cx="352264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8370" y="3964305"/>
            <a:ext cx="4835525" cy="121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591300" y="4389120"/>
            <a:ext cx="333375" cy="21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2023-07-05T09:57:17Z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