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81325" y="1302385"/>
            <a:ext cx="622935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09975" y="3732530"/>
            <a:ext cx="4972050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42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944495" y="3180169"/>
            <a:ext cx="6455008" cy="514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41565"/>
            <a:ext cx="11520000" cy="3504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33322" y="2198567"/>
            <a:ext cx="1047272" cy="999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58611" y="2522350"/>
            <a:ext cx="1047272" cy="67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95966" y="2522350"/>
            <a:ext cx="1047272" cy="676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866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49884" y="1472346"/>
            <a:ext cx="1009190" cy="314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585755"/>
            <a:ext cx="11520000" cy="2220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306941" y="5320085"/>
            <a:ext cx="218975" cy="238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6353222" y="5320085"/>
            <a:ext cx="352264" cy="238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0132925" y="5320085"/>
            <a:ext cx="361785" cy="2382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438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40560" y="2946400"/>
            <a:ext cx="3548380" cy="701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2023-07-05T09:53:31Z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