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81325" y="1302385"/>
            <a:ext cx="6229350" cy="179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86075" y="3587750"/>
            <a:ext cx="6419850" cy="93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14895"/>
            <a:ext cx="11520000" cy="3620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964180" y="2582545"/>
            <a:ext cx="2437130" cy="641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67090" y="2620645"/>
            <a:ext cx="2684780" cy="657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3366135" y="2978785"/>
            <a:ext cx="1414780" cy="568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931195"/>
            <a:ext cx="11520000" cy="2531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4810875" y="5039105"/>
            <a:ext cx="1056793" cy="668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7048231" y="5039105"/>
            <a:ext cx="418909" cy="668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8647702" y="5354287"/>
            <a:ext cx="1056793" cy="353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2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00620"/>
            <a:ext cx="11520000" cy="2974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12240" y="1983105"/>
            <a:ext cx="5674360" cy="1247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230790"/>
            <a:ext cx="11520000" cy="3226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7029189" y="6028095"/>
            <a:ext cx="323702" cy="29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20305"/>
            <a:ext cx="11520000" cy="3450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696627" y="2602978"/>
            <a:ext cx="228495" cy="228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05619" y="3508526"/>
            <a:ext cx="218975" cy="238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2023-07-05T09:50:43Z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