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63" r:id="rId4"/>
    <p:sldId id="262" r:id="rId5"/>
    <p:sldId id="260" r:id="rId6"/>
    <p:sldId id="257" r:id="rId7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6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5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981325" y="1302385"/>
            <a:ext cx="6229350" cy="17907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847975" y="3648075"/>
            <a:ext cx="649605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65" y="610780"/>
            <a:ext cx="11520000" cy="4494498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6" name="矩形 5"/>
          <p:cNvSpPr/>
          <p:nvPr/>
        </p:nvSpPr>
        <p:spPr bwMode="white">
          <a:xfrm>
            <a:off x="5115536" y="2505706"/>
            <a:ext cx="218975" cy="238056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7" name="矩形 6"/>
          <p:cNvSpPr/>
          <p:nvPr/>
        </p:nvSpPr>
        <p:spPr bwMode="white">
          <a:xfrm>
            <a:off x="8581057" y="2505706"/>
            <a:ext cx="218975" cy="238056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8" name="矩形 7"/>
          <p:cNvSpPr/>
          <p:nvPr/>
        </p:nvSpPr>
        <p:spPr bwMode="white">
          <a:xfrm>
            <a:off x="2811536" y="3153218"/>
            <a:ext cx="218975" cy="238056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9" name="矩形 8"/>
          <p:cNvSpPr/>
          <p:nvPr/>
        </p:nvSpPr>
        <p:spPr bwMode="white">
          <a:xfrm>
            <a:off x="4153950" y="3838820"/>
            <a:ext cx="361785" cy="295189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0" name="矩形 9"/>
          <p:cNvSpPr/>
          <p:nvPr/>
        </p:nvSpPr>
        <p:spPr bwMode="white">
          <a:xfrm>
            <a:off x="7067272" y="3838820"/>
            <a:ext cx="361785" cy="285667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1" name="矩形 10"/>
          <p:cNvSpPr/>
          <p:nvPr/>
        </p:nvSpPr>
        <p:spPr bwMode="white">
          <a:xfrm>
            <a:off x="10637520" y="3838820"/>
            <a:ext cx="352264" cy="304711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 bldLvl="0" animBg="1"/>
      <p:bldP spid="8" grpId="0" bldLvl="0" animBg="1"/>
      <p:bldP spid="9" grpId="0" bldLvl="0" animBg="1"/>
      <p:bldP spid="10" grpId="0" bldLvl="0" animBg="1"/>
      <p:bldP spid="1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65" y="620305"/>
            <a:ext cx="11520000" cy="311508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5" name="矩形 4"/>
          <p:cNvSpPr/>
          <p:nvPr/>
        </p:nvSpPr>
        <p:spPr bwMode="white">
          <a:xfrm>
            <a:off x="4220594" y="3163811"/>
            <a:ext cx="399867" cy="34294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6" name="矩形 5"/>
          <p:cNvSpPr/>
          <p:nvPr/>
        </p:nvSpPr>
        <p:spPr bwMode="white">
          <a:xfrm>
            <a:off x="6410346" y="3163811"/>
            <a:ext cx="390346" cy="34294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7" name="矩形 6"/>
          <p:cNvSpPr/>
          <p:nvPr/>
        </p:nvSpPr>
        <p:spPr bwMode="white">
          <a:xfrm>
            <a:off x="8590578" y="3163811"/>
            <a:ext cx="390347" cy="34294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img_1677721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19"/>
          <a:stretch>
            <a:fillRect/>
          </a:stretch>
        </p:blipFill>
        <p:spPr>
          <a:xfrm>
            <a:off x="786130" y="3668395"/>
            <a:ext cx="10342880" cy="248539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8" name="矩形 7"/>
          <p:cNvSpPr/>
          <p:nvPr>
            <p:custDataLst>
              <p:tags r:id="rId2"/>
            </p:custDataLst>
          </p:nvPr>
        </p:nvSpPr>
        <p:spPr bwMode="white">
          <a:xfrm>
            <a:off x="5508627" y="5401444"/>
            <a:ext cx="390347" cy="333296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9" name="矩形 8"/>
          <p:cNvSpPr/>
          <p:nvPr>
            <p:custDataLst>
              <p:tags r:id="rId3"/>
            </p:custDataLst>
          </p:nvPr>
        </p:nvSpPr>
        <p:spPr bwMode="white">
          <a:xfrm>
            <a:off x="7593652" y="5401444"/>
            <a:ext cx="390346" cy="333296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 useBgFill="1">
        <p:nvSpPr>
          <p:cNvPr id="10" name="矩形 9"/>
          <p:cNvSpPr/>
          <p:nvPr>
            <p:custDataLst>
              <p:tags r:id="rId4"/>
            </p:custDataLst>
          </p:nvPr>
        </p:nvSpPr>
        <p:spPr bwMode="white">
          <a:xfrm>
            <a:off x="9831008" y="5401444"/>
            <a:ext cx="399867" cy="333296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7" grpId="0" bldLvl="0" animBg="1"/>
      <p:bldP spid="8" grpId="0" bldLvl="0" animBg="1"/>
      <p:bldP spid="9" grpId="0" bldLvl="0" animBg="1"/>
      <p:bldP spid="10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g_167772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65" y="719365"/>
            <a:ext cx="11520000" cy="363702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</p:pic>
      <p:sp useBgFill="1">
        <p:nvSpPr>
          <p:cNvPr id="7" name="矩形 6"/>
          <p:cNvSpPr/>
          <p:nvPr/>
        </p:nvSpPr>
        <p:spPr bwMode="white">
          <a:xfrm>
            <a:off x="765175" y="3033395"/>
            <a:ext cx="6162040" cy="132270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540" y="0"/>
            <a:ext cx="12189460" cy="683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4594860" y="3961765"/>
            <a:ext cx="2538730" cy="1950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jVmNjkzMWM1NDNjZjE3YzgyYzI1NzUxMWE2OWRiNmQ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112}"/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宽屏</PresentationFormat>
  <Paragraphs>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</cp:lastModifiedBy>
  <cp:revision>6</cp:revision>
  <dcterms:created xsi:type="dcterms:W3CDTF">2023-07-03T01:47:00Z</dcterms:created>
  <dcterms:modified xsi:type="dcterms:W3CDTF">2023-07-05T09:44:42Z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01DCC7CAD5454ABAB5D1B07AD2ED20C0_12</vt:lpwstr>
  </property>
  <property fmtid="{D5CDD505-2E9C-101B-9397-08002B2CF9AE}" pid="3" name="KSOProductBuildVer">
    <vt:lpwstr>2052-12.1.0.15066</vt:lpwstr>
  </property>
</Properties>
</file>