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9500" y="3697605"/>
            <a:ext cx="49530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7125"/>
            <a:ext cx="11520000" cy="2771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97024" y="2396063"/>
            <a:ext cx="218975" cy="23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52892" y="2396063"/>
            <a:ext cx="218975" cy="23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05884" y="2967457"/>
            <a:ext cx="542677" cy="23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32726" y="2967457"/>
            <a:ext cx="371305" cy="23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"/>
          <a:stretch>
            <a:fillRect/>
          </a:stretch>
        </p:blipFill>
        <p:spPr>
          <a:xfrm>
            <a:off x="781050" y="3348355"/>
            <a:ext cx="11075035" cy="305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618787" y="4119679"/>
            <a:ext cx="209454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940837" y="4748239"/>
            <a:ext cx="2151669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570523" y="5443465"/>
            <a:ext cx="152330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521266" y="6072025"/>
            <a:ext cx="380826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22862"/>
            <a:ext cx="11520000" cy="343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060979"/>
            <a:ext cx="1437619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96363" y="1060979"/>
            <a:ext cx="1275768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90379" y="1060979"/>
            <a:ext cx="1437619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705" y="1552642"/>
            <a:ext cx="1818640" cy="166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86885" y="1463107"/>
            <a:ext cx="2073910" cy="152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6060" y="1462472"/>
            <a:ext cx="1498600" cy="162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44660" y="1461837"/>
            <a:ext cx="1783080" cy="219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642020"/>
            <a:ext cx="11520000" cy="288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矩形 27"/>
          <p:cNvSpPr/>
          <p:nvPr>
            <p:custDataLst>
              <p:tags r:id="rId2"/>
            </p:custDataLst>
          </p:nvPr>
        </p:nvSpPr>
        <p:spPr bwMode="white">
          <a:xfrm>
            <a:off x="1811020" y="4753360"/>
            <a:ext cx="5868035" cy="168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78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94740" y="2840355"/>
            <a:ext cx="10666095" cy="183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